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8" r:id="rId2"/>
  </p:sldMasterIdLst>
  <p:notesMasterIdLst>
    <p:notesMasterId r:id="rId7"/>
  </p:notesMasterIdLst>
  <p:sldIdLst>
    <p:sldId id="262" r:id="rId3"/>
    <p:sldId id="257" r:id="rId4"/>
    <p:sldId id="259" r:id="rId5"/>
    <p:sldId id="261" r:id="rId6"/>
  </p:sldIdLst>
  <p:sldSz cx="9906000" cy="6858000" type="A4"/>
  <p:notesSz cx="9144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9FE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3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5E154-06AB-4C16-B724-3D3D6B8909DF}" type="datetimeFigureOut">
              <a:rPr lang="it-IT" smtClean="0"/>
              <a:t>12/11/2022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FFFE28-520A-4D76-895D-7623482C66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8707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53F05-2F62-4C5E-864C-832095C4429A}" type="slidenum">
              <a:rPr lang="it-IT" smtClean="0">
                <a:solidFill>
                  <a:prstClr val="black"/>
                </a:solidFill>
              </a:rPr>
              <a:pPr/>
              <a:t>2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426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53F05-2F62-4C5E-864C-832095C4429A}" type="slidenum">
              <a:rPr lang="it-IT" smtClean="0">
                <a:solidFill>
                  <a:prstClr val="black"/>
                </a:solidFill>
              </a:rPr>
              <a:pPr/>
              <a:t>3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3419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53F05-2F62-4C5E-864C-832095C4429A}" type="slidenum">
              <a:rPr lang="it-IT" smtClean="0">
                <a:solidFill>
                  <a:prstClr val="black"/>
                </a:solidFill>
              </a:rPr>
              <a:pPr/>
              <a:t>4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250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EBCB7-EFAD-4DC4-A0C9-7D81BF09B6A9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12/11/2022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8B267-6910-4E65-8062-D3307A35E2B3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769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11F82-2E67-425F-8C0B-E7534EDC4A63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12/11/2022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8B267-6910-4E65-8062-D3307A35E2B3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260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D9C-07A0-469B-8010-14BE5EDE118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12/11/2022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8B267-6910-4E65-8062-D3307A35E2B3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2422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4"/>
            <a:ext cx="8420100" cy="2387600"/>
          </a:xfrm>
        </p:spPr>
        <p:txBody>
          <a:bodyPr anchor="b"/>
          <a:lstStyle>
            <a:lvl1pPr algn="ctr">
              <a:defRPr sz="2263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905"/>
            </a:lvl1pPr>
            <a:lvl2pPr marL="172368" indent="0" algn="ctr">
              <a:buNone/>
              <a:defRPr sz="754"/>
            </a:lvl2pPr>
            <a:lvl3pPr marL="344736" indent="0" algn="ctr">
              <a:buNone/>
              <a:defRPr sz="679"/>
            </a:lvl3pPr>
            <a:lvl4pPr marL="517105" indent="0" algn="ctr">
              <a:buNone/>
              <a:defRPr sz="604"/>
            </a:lvl4pPr>
            <a:lvl5pPr marL="689473" indent="0" algn="ctr">
              <a:buNone/>
              <a:defRPr sz="604"/>
            </a:lvl5pPr>
            <a:lvl6pPr marL="861840" indent="0" algn="ctr">
              <a:buNone/>
              <a:defRPr sz="604"/>
            </a:lvl6pPr>
            <a:lvl7pPr marL="1034208" indent="0" algn="ctr">
              <a:buNone/>
              <a:defRPr sz="604"/>
            </a:lvl7pPr>
            <a:lvl8pPr marL="1206577" indent="0" algn="ctr">
              <a:buNone/>
              <a:defRPr sz="604"/>
            </a:lvl8pPr>
            <a:lvl9pPr marL="1378944" indent="0" algn="ctr">
              <a:buNone/>
              <a:defRPr sz="604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2427A59-8E1E-4680-9EF2-AB509C3E2590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12/11/2022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B86489B-D98A-4320-94E2-243496C032DB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0943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F43215A-8ADF-4EA1-8DC1-E220EDD5A497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12/11/2022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0DDF4B8-16F4-4D1E-B511-A4F79CB2A521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7884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83" y="1709749"/>
            <a:ext cx="8543925" cy="2852737"/>
          </a:xfrm>
        </p:spPr>
        <p:txBody>
          <a:bodyPr anchor="b"/>
          <a:lstStyle>
            <a:lvl1pPr>
              <a:defRPr sz="2263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83" y="4589474"/>
            <a:ext cx="8543925" cy="1500187"/>
          </a:xfrm>
        </p:spPr>
        <p:txBody>
          <a:bodyPr/>
          <a:lstStyle>
            <a:lvl1pPr marL="0" indent="0">
              <a:buNone/>
              <a:defRPr sz="905">
                <a:solidFill>
                  <a:schemeClr val="tx1"/>
                </a:solidFill>
              </a:defRPr>
            </a:lvl1pPr>
            <a:lvl2pPr marL="172368" indent="0">
              <a:buNone/>
              <a:defRPr sz="754">
                <a:solidFill>
                  <a:schemeClr val="tx1">
                    <a:tint val="75000"/>
                  </a:schemeClr>
                </a:solidFill>
              </a:defRPr>
            </a:lvl2pPr>
            <a:lvl3pPr marL="344736" indent="0">
              <a:buNone/>
              <a:defRPr sz="679">
                <a:solidFill>
                  <a:schemeClr val="tx1">
                    <a:tint val="75000"/>
                  </a:schemeClr>
                </a:solidFill>
              </a:defRPr>
            </a:lvl3pPr>
            <a:lvl4pPr marL="517105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4pPr>
            <a:lvl5pPr marL="689473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5pPr>
            <a:lvl6pPr marL="861840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6pPr>
            <a:lvl7pPr marL="1034208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7pPr>
            <a:lvl8pPr marL="1206577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8pPr>
            <a:lvl9pPr marL="1378944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E9E77AA-D132-475D-84C1-DD9DB95C370A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12/11/2022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E68862C-0579-461E-BF60-C107ED8685E1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0388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2686C09-B7EA-425F-B0C6-BE5C2014AC06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12/11/2022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BC217B-772D-4F24-A427-8360F11420D0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8001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31" y="365134"/>
            <a:ext cx="8543925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30" y="1681164"/>
            <a:ext cx="4190702" cy="823912"/>
          </a:xfrm>
        </p:spPr>
        <p:txBody>
          <a:bodyPr anchor="b"/>
          <a:lstStyle>
            <a:lvl1pPr marL="0" indent="0">
              <a:buNone/>
              <a:defRPr sz="905" b="1"/>
            </a:lvl1pPr>
            <a:lvl2pPr marL="172368" indent="0">
              <a:buNone/>
              <a:defRPr sz="754" b="1"/>
            </a:lvl2pPr>
            <a:lvl3pPr marL="344736" indent="0">
              <a:buNone/>
              <a:defRPr sz="679" b="1"/>
            </a:lvl3pPr>
            <a:lvl4pPr marL="517105" indent="0">
              <a:buNone/>
              <a:defRPr sz="604" b="1"/>
            </a:lvl4pPr>
            <a:lvl5pPr marL="689473" indent="0">
              <a:buNone/>
              <a:defRPr sz="604" b="1"/>
            </a:lvl5pPr>
            <a:lvl6pPr marL="861840" indent="0">
              <a:buNone/>
              <a:defRPr sz="604" b="1"/>
            </a:lvl6pPr>
            <a:lvl7pPr marL="1034208" indent="0">
              <a:buNone/>
              <a:defRPr sz="604" b="1"/>
            </a:lvl7pPr>
            <a:lvl8pPr marL="1206577" indent="0">
              <a:buNone/>
              <a:defRPr sz="604" b="1"/>
            </a:lvl8pPr>
            <a:lvl9pPr marL="1378944" indent="0">
              <a:buNone/>
              <a:defRPr sz="604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30" y="2505075"/>
            <a:ext cx="4190702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4" y="1681164"/>
            <a:ext cx="4211340" cy="823912"/>
          </a:xfrm>
        </p:spPr>
        <p:txBody>
          <a:bodyPr anchor="b"/>
          <a:lstStyle>
            <a:lvl1pPr marL="0" indent="0">
              <a:buNone/>
              <a:defRPr sz="905" b="1"/>
            </a:lvl1pPr>
            <a:lvl2pPr marL="172368" indent="0">
              <a:buNone/>
              <a:defRPr sz="754" b="1"/>
            </a:lvl2pPr>
            <a:lvl3pPr marL="344736" indent="0">
              <a:buNone/>
              <a:defRPr sz="679" b="1"/>
            </a:lvl3pPr>
            <a:lvl4pPr marL="517105" indent="0">
              <a:buNone/>
              <a:defRPr sz="604" b="1"/>
            </a:lvl4pPr>
            <a:lvl5pPr marL="689473" indent="0">
              <a:buNone/>
              <a:defRPr sz="604" b="1"/>
            </a:lvl5pPr>
            <a:lvl6pPr marL="861840" indent="0">
              <a:buNone/>
              <a:defRPr sz="604" b="1"/>
            </a:lvl6pPr>
            <a:lvl7pPr marL="1034208" indent="0">
              <a:buNone/>
              <a:defRPr sz="604" b="1"/>
            </a:lvl7pPr>
            <a:lvl8pPr marL="1206577" indent="0">
              <a:buNone/>
              <a:defRPr sz="604" b="1"/>
            </a:lvl8pPr>
            <a:lvl9pPr marL="1378944" indent="0">
              <a:buNone/>
              <a:defRPr sz="604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4" y="2505075"/>
            <a:ext cx="4211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03DA1B-022D-4773-B46D-5C869E4AB5FF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12/11/2022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64EB429-1B07-4DF1-A8FC-917C4D6B9AEF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336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F200473-F11D-4148-8BFE-1E88D4FBDA2A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12/11/2022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8F1AAB8-3546-4B13-A7FA-796AD007F212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0896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27E80EB-E074-4A0B-8E7E-32ED5E43A1BB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12/11/2022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FC798B1-E139-4BA2-AC68-92087A93B9CA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8873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4" cy="1600200"/>
          </a:xfrm>
        </p:spPr>
        <p:txBody>
          <a:bodyPr anchor="b"/>
          <a:lstStyle>
            <a:lvl1pPr>
              <a:defRPr sz="1206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1" y="987436"/>
            <a:ext cx="5014913" cy="4873625"/>
          </a:xfrm>
        </p:spPr>
        <p:txBody>
          <a:bodyPr/>
          <a:lstStyle>
            <a:lvl1pPr>
              <a:defRPr sz="1206"/>
            </a:lvl1pPr>
            <a:lvl2pPr>
              <a:defRPr sz="1057"/>
            </a:lvl2pPr>
            <a:lvl3pPr>
              <a:defRPr sz="905"/>
            </a:lvl3pPr>
            <a:lvl4pPr>
              <a:defRPr sz="754"/>
            </a:lvl4pPr>
            <a:lvl5pPr>
              <a:defRPr sz="754"/>
            </a:lvl5pPr>
            <a:lvl6pPr>
              <a:defRPr sz="754"/>
            </a:lvl6pPr>
            <a:lvl7pPr>
              <a:defRPr sz="754"/>
            </a:lvl7pPr>
            <a:lvl8pPr>
              <a:defRPr sz="754"/>
            </a:lvl8pPr>
            <a:lvl9pPr>
              <a:defRPr sz="754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4" cy="3811588"/>
          </a:xfrm>
        </p:spPr>
        <p:txBody>
          <a:bodyPr/>
          <a:lstStyle>
            <a:lvl1pPr marL="0" indent="0">
              <a:buNone/>
              <a:defRPr sz="604"/>
            </a:lvl1pPr>
            <a:lvl2pPr marL="172368" indent="0">
              <a:buNone/>
              <a:defRPr sz="527"/>
            </a:lvl2pPr>
            <a:lvl3pPr marL="344736" indent="0">
              <a:buNone/>
              <a:defRPr sz="452"/>
            </a:lvl3pPr>
            <a:lvl4pPr marL="517105" indent="0">
              <a:buNone/>
              <a:defRPr sz="377"/>
            </a:lvl4pPr>
            <a:lvl5pPr marL="689473" indent="0">
              <a:buNone/>
              <a:defRPr sz="377"/>
            </a:lvl5pPr>
            <a:lvl6pPr marL="861840" indent="0">
              <a:buNone/>
              <a:defRPr sz="377"/>
            </a:lvl6pPr>
            <a:lvl7pPr marL="1034208" indent="0">
              <a:buNone/>
              <a:defRPr sz="377"/>
            </a:lvl7pPr>
            <a:lvl8pPr marL="1206577" indent="0">
              <a:buNone/>
              <a:defRPr sz="377"/>
            </a:lvl8pPr>
            <a:lvl9pPr marL="1378944" indent="0">
              <a:buNone/>
              <a:defRPr sz="377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19495C1-A197-4B61-BF05-C7453920A4A6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12/11/2022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F007E61-0E2E-4CAC-A537-194725F7EF1E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370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3DD44-CF15-422F-ABD1-2F2728FFE8B2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12/11/2022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8B267-6910-4E65-8062-D3307A35E2B3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5123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4" cy="1600200"/>
          </a:xfrm>
        </p:spPr>
        <p:txBody>
          <a:bodyPr anchor="b"/>
          <a:lstStyle>
            <a:lvl1pPr>
              <a:defRPr sz="1206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1" y="987436"/>
            <a:ext cx="5014913" cy="4873625"/>
          </a:xfrm>
        </p:spPr>
        <p:txBody>
          <a:bodyPr rtlCol="0">
            <a:normAutofit/>
          </a:bodyPr>
          <a:lstStyle>
            <a:lvl1pPr marL="0" indent="0">
              <a:buNone/>
              <a:defRPr sz="1206"/>
            </a:lvl1pPr>
            <a:lvl2pPr marL="172368" indent="0">
              <a:buNone/>
              <a:defRPr sz="1057"/>
            </a:lvl2pPr>
            <a:lvl3pPr marL="344736" indent="0">
              <a:buNone/>
              <a:defRPr sz="905"/>
            </a:lvl3pPr>
            <a:lvl4pPr marL="517105" indent="0">
              <a:buNone/>
              <a:defRPr sz="754"/>
            </a:lvl4pPr>
            <a:lvl5pPr marL="689473" indent="0">
              <a:buNone/>
              <a:defRPr sz="754"/>
            </a:lvl5pPr>
            <a:lvl6pPr marL="861840" indent="0">
              <a:buNone/>
              <a:defRPr sz="754"/>
            </a:lvl6pPr>
            <a:lvl7pPr marL="1034208" indent="0">
              <a:buNone/>
              <a:defRPr sz="754"/>
            </a:lvl7pPr>
            <a:lvl8pPr marL="1206577" indent="0">
              <a:buNone/>
              <a:defRPr sz="754"/>
            </a:lvl8pPr>
            <a:lvl9pPr marL="1378944" indent="0">
              <a:buNone/>
              <a:defRPr sz="754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4" cy="3811588"/>
          </a:xfrm>
        </p:spPr>
        <p:txBody>
          <a:bodyPr/>
          <a:lstStyle>
            <a:lvl1pPr marL="0" indent="0">
              <a:buNone/>
              <a:defRPr sz="604"/>
            </a:lvl1pPr>
            <a:lvl2pPr marL="172368" indent="0">
              <a:buNone/>
              <a:defRPr sz="527"/>
            </a:lvl2pPr>
            <a:lvl3pPr marL="344736" indent="0">
              <a:buNone/>
              <a:defRPr sz="452"/>
            </a:lvl3pPr>
            <a:lvl4pPr marL="517105" indent="0">
              <a:buNone/>
              <a:defRPr sz="377"/>
            </a:lvl4pPr>
            <a:lvl5pPr marL="689473" indent="0">
              <a:buNone/>
              <a:defRPr sz="377"/>
            </a:lvl5pPr>
            <a:lvl6pPr marL="861840" indent="0">
              <a:buNone/>
              <a:defRPr sz="377"/>
            </a:lvl6pPr>
            <a:lvl7pPr marL="1034208" indent="0">
              <a:buNone/>
              <a:defRPr sz="377"/>
            </a:lvl7pPr>
            <a:lvl8pPr marL="1206577" indent="0">
              <a:buNone/>
              <a:defRPr sz="377"/>
            </a:lvl8pPr>
            <a:lvl9pPr marL="1378944" indent="0">
              <a:buNone/>
              <a:defRPr sz="377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5624481-6388-4277-8B67-2798544E3DAF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12/11/2022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20254E3-6AE9-48CA-837B-9AC7680C0645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3014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99EDCE-235A-4E3A-928B-A266F9BDC4BC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12/11/2022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A599A9C-03CC-4F1F-BB42-DA1B39F3563E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8718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7" y="365126"/>
            <a:ext cx="2135981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43" y="365126"/>
            <a:ext cx="6284119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0E712BA-B6D0-44AF-8780-5607292D60F4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12/11/2022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DF2F3A6-EB28-4B05-BD0D-3352903C725F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1052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3972F-71CC-4F5E-941D-7D2555F35402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12/11/2022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8B267-6910-4E65-8062-D3307A35E2B3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845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81F7E-F744-48ED-8165-91BB52BCB14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12/11/2022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8B267-6910-4E65-8062-D3307A35E2B3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106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31E44-6A98-4CE8-A865-D652B075418A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12/11/2022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8B267-6910-4E65-8062-D3307A35E2B3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279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0D28-EC69-4F49-AC34-5A25C94D3BB9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12/11/2022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8B267-6910-4E65-8062-D3307A35E2B3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112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BC16E-9DF8-4599-BF03-A7ED208DDC54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12/11/2022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8B267-6910-4E65-8062-D3307A35E2B3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040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209C6-ADB4-4FD7-BF32-E15F420051B3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12/11/2022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8B267-6910-4E65-8062-D3307A35E2B3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020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57B27-1EA0-43F4-A0FA-D0D21A262AC2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12/11/2022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8B267-6910-4E65-8062-D3307A35E2B3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167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FE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D8275-AAE5-42F4-A700-507459B010CF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12/11/2022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8B267-6910-4E65-8062-D3307A35E2B3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290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81038" y="365125"/>
            <a:ext cx="854392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  <a:endParaRPr lang="en-US" altLang="it-IT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  <a:endParaRPr lang="en-US" altLang="it-IT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373454" eaLnBrk="1" fontAlgn="auto" hangingPunct="1">
              <a:spcBef>
                <a:spcPts val="0"/>
              </a:spcBef>
              <a:spcAft>
                <a:spcPts val="0"/>
              </a:spcAft>
              <a:defRPr kumimoji="0" sz="452" b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Arial" panose="020B0604020202020204" pitchFamily="34" charset="0"/>
              </a:defRPr>
            </a:lvl1pPr>
          </a:lstStyle>
          <a:p>
            <a:pPr marL="0" marR="0" lvl="0" indent="0" algn="l" defTabSz="3734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67A66A-CAD8-470B-B5C3-C9CB1BD5E534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12/11/2022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373454" eaLnBrk="1" fontAlgn="auto" hangingPunct="1">
              <a:spcBef>
                <a:spcPts val="0"/>
              </a:spcBef>
              <a:spcAft>
                <a:spcPts val="0"/>
              </a:spcAft>
              <a:defRPr kumimoji="0" sz="452" b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Arial" panose="020B0604020202020204" pitchFamily="34" charset="0"/>
              </a:defRPr>
            </a:lvl1pPr>
          </a:lstStyle>
          <a:p>
            <a:pPr marL="0" marR="0" lvl="0" indent="0" algn="ctr" defTabSz="3734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373454" eaLnBrk="1" fontAlgn="auto" hangingPunct="1">
              <a:spcBef>
                <a:spcPts val="0"/>
              </a:spcBef>
              <a:spcAft>
                <a:spcPts val="0"/>
              </a:spcAft>
              <a:defRPr kumimoji="0" sz="452" b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Arial" panose="020B0604020202020204" pitchFamily="34" charset="0"/>
              </a:defRPr>
            </a:lvl1pPr>
          </a:lstStyle>
          <a:p>
            <a:pPr marL="0" marR="0" lvl="0" indent="0" algn="r" defTabSz="3734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D65C40-8C90-471C-8293-F40EE8B25612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051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3429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3429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00">
          <a:solidFill>
            <a:schemeClr val="tx1"/>
          </a:solidFill>
          <a:latin typeface="Calibri Light" panose="020F0302020204030204" pitchFamily="34" charset="0"/>
        </a:defRPr>
      </a:lvl2pPr>
      <a:lvl3pPr algn="l" defTabSz="3429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00">
          <a:solidFill>
            <a:schemeClr val="tx1"/>
          </a:solidFill>
          <a:latin typeface="Calibri Light" panose="020F0302020204030204" pitchFamily="34" charset="0"/>
        </a:defRPr>
      </a:lvl3pPr>
      <a:lvl4pPr algn="l" defTabSz="3429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00">
          <a:solidFill>
            <a:schemeClr val="tx1"/>
          </a:solidFill>
          <a:latin typeface="Calibri Light" panose="020F0302020204030204" pitchFamily="34" charset="0"/>
        </a:defRPr>
      </a:lvl4pPr>
      <a:lvl5pPr algn="l" defTabSz="3429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00">
          <a:solidFill>
            <a:schemeClr val="tx1"/>
          </a:solidFill>
          <a:latin typeface="Calibri Light" panose="020F0302020204030204" pitchFamily="34" charset="0"/>
        </a:defRPr>
      </a:lvl5pPr>
      <a:lvl6pPr marL="186728" algn="l" defTabSz="344278" rtl="0" fontAlgn="base">
        <a:lnSpc>
          <a:spcPct val="90000"/>
        </a:lnSpc>
        <a:spcBef>
          <a:spcPct val="0"/>
        </a:spcBef>
        <a:spcAft>
          <a:spcPct val="0"/>
        </a:spcAft>
        <a:defRPr sz="1634">
          <a:solidFill>
            <a:schemeClr val="tx1"/>
          </a:solidFill>
          <a:latin typeface="Calibri Light" panose="020F0302020204030204" pitchFamily="34" charset="0"/>
        </a:defRPr>
      </a:lvl6pPr>
      <a:lvl7pPr marL="373454" algn="l" defTabSz="344278" rtl="0" fontAlgn="base">
        <a:lnSpc>
          <a:spcPct val="90000"/>
        </a:lnSpc>
        <a:spcBef>
          <a:spcPct val="0"/>
        </a:spcBef>
        <a:spcAft>
          <a:spcPct val="0"/>
        </a:spcAft>
        <a:defRPr sz="1634">
          <a:solidFill>
            <a:schemeClr val="tx1"/>
          </a:solidFill>
          <a:latin typeface="Calibri Light" panose="020F0302020204030204" pitchFamily="34" charset="0"/>
        </a:defRPr>
      </a:lvl7pPr>
      <a:lvl8pPr marL="560182" algn="l" defTabSz="344278" rtl="0" fontAlgn="base">
        <a:lnSpc>
          <a:spcPct val="90000"/>
        </a:lnSpc>
        <a:spcBef>
          <a:spcPct val="0"/>
        </a:spcBef>
        <a:spcAft>
          <a:spcPct val="0"/>
        </a:spcAft>
        <a:defRPr sz="1634">
          <a:solidFill>
            <a:schemeClr val="tx1"/>
          </a:solidFill>
          <a:latin typeface="Calibri Light" panose="020F0302020204030204" pitchFamily="34" charset="0"/>
        </a:defRPr>
      </a:lvl8pPr>
      <a:lvl9pPr marL="746910" algn="l" defTabSz="344278" rtl="0" fontAlgn="base">
        <a:lnSpc>
          <a:spcPct val="90000"/>
        </a:lnSpc>
        <a:spcBef>
          <a:spcPct val="0"/>
        </a:spcBef>
        <a:spcAft>
          <a:spcPct val="0"/>
        </a:spcAft>
        <a:defRPr sz="1634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84138" indent="-84138" algn="l" defTabSz="3429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indent="-84138" algn="l" defTabSz="342900" rtl="0" eaLnBrk="0" fontAlgn="base" hangingPunct="0">
        <a:lnSpc>
          <a:spcPct val="90000"/>
        </a:lnSpc>
        <a:spcBef>
          <a:spcPts val="188"/>
        </a:spcBef>
        <a:spcAft>
          <a:spcPct val="0"/>
        </a:spcAft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428625" indent="-84138" algn="l" defTabSz="342900" rtl="0" eaLnBrk="0" fontAlgn="base" hangingPunct="0">
        <a:lnSpc>
          <a:spcPct val="90000"/>
        </a:lnSpc>
        <a:spcBef>
          <a:spcPts val="188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601663" indent="-84138" algn="l" defTabSz="342900" rtl="0" eaLnBrk="0" fontAlgn="base" hangingPunct="0">
        <a:lnSpc>
          <a:spcPct val="90000"/>
        </a:lnSpc>
        <a:spcBef>
          <a:spcPts val="188"/>
        </a:spcBef>
        <a:spcAft>
          <a:spcPct val="0"/>
        </a:spcAft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774700" indent="-84138" algn="l" defTabSz="342900" rtl="0" eaLnBrk="0" fontAlgn="base" hangingPunct="0">
        <a:lnSpc>
          <a:spcPct val="90000"/>
        </a:lnSpc>
        <a:spcBef>
          <a:spcPts val="188"/>
        </a:spcBef>
        <a:spcAft>
          <a:spcPct val="0"/>
        </a:spcAft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948024" indent="-86184" algn="l" defTabSz="344736" rtl="0" eaLnBrk="1" latinLnBrk="0" hangingPunct="1">
        <a:lnSpc>
          <a:spcPct val="90000"/>
        </a:lnSpc>
        <a:spcBef>
          <a:spcPts val="189"/>
        </a:spcBef>
        <a:buFont typeface="Arial" panose="020B0604020202020204" pitchFamily="34" charset="0"/>
        <a:buChar char="•"/>
        <a:defRPr sz="679" kern="1200">
          <a:solidFill>
            <a:schemeClr val="tx1"/>
          </a:solidFill>
          <a:latin typeface="+mn-lt"/>
          <a:ea typeface="+mn-ea"/>
          <a:cs typeface="+mn-cs"/>
        </a:defRPr>
      </a:lvl6pPr>
      <a:lvl7pPr marL="1120393" indent="-86184" algn="l" defTabSz="344736" rtl="0" eaLnBrk="1" latinLnBrk="0" hangingPunct="1">
        <a:lnSpc>
          <a:spcPct val="90000"/>
        </a:lnSpc>
        <a:spcBef>
          <a:spcPts val="189"/>
        </a:spcBef>
        <a:buFont typeface="Arial" panose="020B0604020202020204" pitchFamily="34" charset="0"/>
        <a:buChar char="•"/>
        <a:defRPr sz="679" kern="1200">
          <a:solidFill>
            <a:schemeClr val="tx1"/>
          </a:solidFill>
          <a:latin typeface="+mn-lt"/>
          <a:ea typeface="+mn-ea"/>
          <a:cs typeface="+mn-cs"/>
        </a:defRPr>
      </a:lvl7pPr>
      <a:lvl8pPr marL="1292760" indent="-86184" algn="l" defTabSz="344736" rtl="0" eaLnBrk="1" latinLnBrk="0" hangingPunct="1">
        <a:lnSpc>
          <a:spcPct val="90000"/>
        </a:lnSpc>
        <a:spcBef>
          <a:spcPts val="189"/>
        </a:spcBef>
        <a:buFont typeface="Arial" panose="020B0604020202020204" pitchFamily="34" charset="0"/>
        <a:buChar char="•"/>
        <a:defRPr sz="679" kern="1200">
          <a:solidFill>
            <a:schemeClr val="tx1"/>
          </a:solidFill>
          <a:latin typeface="+mn-lt"/>
          <a:ea typeface="+mn-ea"/>
          <a:cs typeface="+mn-cs"/>
        </a:defRPr>
      </a:lvl8pPr>
      <a:lvl9pPr marL="1465129" indent="-86184" algn="l" defTabSz="344736" rtl="0" eaLnBrk="1" latinLnBrk="0" hangingPunct="1">
        <a:lnSpc>
          <a:spcPct val="90000"/>
        </a:lnSpc>
        <a:spcBef>
          <a:spcPts val="189"/>
        </a:spcBef>
        <a:buFont typeface="Arial" panose="020B0604020202020204" pitchFamily="34" charset="0"/>
        <a:buChar char="•"/>
        <a:defRPr sz="6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1pPr>
      <a:lvl2pPr marL="172368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2pPr>
      <a:lvl3pPr marL="344736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3pPr>
      <a:lvl4pPr marL="517105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4pPr>
      <a:lvl5pPr marL="689473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5pPr>
      <a:lvl6pPr marL="861840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6pPr>
      <a:lvl7pPr marL="1034208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7pPr>
      <a:lvl8pPr marL="1206577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8pPr>
      <a:lvl9pPr marL="1378944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1"/>
          <p:cNvSpPr txBox="1">
            <a:spLocks noChangeArrowheads="1"/>
          </p:cNvSpPr>
          <p:nvPr/>
        </p:nvSpPr>
        <p:spPr bwMode="auto">
          <a:xfrm>
            <a:off x="3117850" y="371475"/>
            <a:ext cx="3548063" cy="517525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ORDINE DEL CULTO</a:t>
            </a:r>
          </a:p>
        </p:txBody>
      </p:sp>
      <p:sp>
        <p:nvSpPr>
          <p:cNvPr id="17411" name="CasellaDiTesto 1"/>
          <p:cNvSpPr txBox="1">
            <a:spLocks noChangeArrowheads="1"/>
          </p:cNvSpPr>
          <p:nvPr/>
        </p:nvSpPr>
        <p:spPr bwMode="auto">
          <a:xfrm>
            <a:off x="2474913" y="909638"/>
            <a:ext cx="5119687" cy="51911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37221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DOMENICA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13 NOVEMBRE 2022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412" name="Text Box 29"/>
          <p:cNvSpPr txBox="1">
            <a:spLocks noChangeArrowheads="1"/>
          </p:cNvSpPr>
          <p:nvPr/>
        </p:nvSpPr>
        <p:spPr bwMode="auto">
          <a:xfrm>
            <a:off x="2474913" y="1608138"/>
            <a:ext cx="5735637" cy="5046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Inno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61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Lettura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 Geremia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27 - Luca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Inno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171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Preghiera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Franco 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Inno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154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Sermone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Francesco F</a:t>
            </a:r>
          </a:p>
          <a:p>
            <a:pPr marL="0" marR="0" lvl="0" indent="0" algn="just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Inno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124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Cena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Francesco T. - Franco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Inno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249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Preghiera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Luca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9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9435465" y="6561336"/>
            <a:ext cx="470535" cy="296664"/>
          </a:xfrm>
        </p:spPr>
        <p:txBody>
          <a:bodyPr/>
          <a:lstStyle/>
          <a:p>
            <a:pPr algn="ctr"/>
            <a:fld id="{F288B267-6910-4E65-8062-D3307A35E2B3}" type="slidenum">
              <a:rPr lang="it-IT" sz="1300" b="1">
                <a:solidFill>
                  <a:prstClr val="black"/>
                </a:solidFill>
              </a:rPr>
              <a:pPr algn="ctr"/>
              <a:t>2</a:t>
            </a:fld>
            <a:endParaRPr lang="it-IT" sz="1300" b="1" dirty="0">
              <a:solidFill>
                <a:prstClr val="black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2293749" y="1170039"/>
            <a:ext cx="485096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200" b="1" cap="all" dirty="0" smtClean="0">
                <a:solidFill>
                  <a:srgbClr val="006600"/>
                </a:solidFill>
              </a:rPr>
              <a:t>VALORE </a:t>
            </a:r>
            <a:r>
              <a:rPr lang="it-IT" sz="7200" b="1" cap="all" dirty="0" smtClean="0"/>
              <a:t>DELLA </a:t>
            </a:r>
            <a:r>
              <a:rPr lang="it-IT" sz="7200" b="1" cap="all" dirty="0" smtClean="0">
                <a:solidFill>
                  <a:srgbClr val="FF0000"/>
                </a:solidFill>
              </a:rPr>
              <a:t>COERENZA</a:t>
            </a:r>
            <a:endParaRPr lang="it-IT" sz="7200" b="1" cap="al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70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9435465" y="6552581"/>
            <a:ext cx="470535" cy="305419"/>
          </a:xfrm>
        </p:spPr>
        <p:txBody>
          <a:bodyPr/>
          <a:lstStyle/>
          <a:p>
            <a:pPr algn="ctr"/>
            <a:fld id="{F288B267-6910-4E65-8062-D3307A35E2B3}" type="slidenum">
              <a:rPr lang="it-IT" sz="1300" b="1">
                <a:solidFill>
                  <a:prstClr val="black"/>
                </a:solidFill>
              </a:rPr>
              <a:pPr algn="ctr"/>
              <a:t>3</a:t>
            </a:fld>
            <a:endParaRPr lang="it-IT" sz="1300" b="1" dirty="0">
              <a:solidFill>
                <a:prstClr val="black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309756" y="6243"/>
            <a:ext cx="9360976" cy="6856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it-IT" sz="3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ALCUNI ESEMPI DI COERENZA</a:t>
            </a:r>
          </a:p>
          <a:p>
            <a:pPr lvl="0" algn="ctr">
              <a:lnSpc>
                <a:spcPct val="107000"/>
              </a:lnSpc>
              <a:spcAft>
                <a:spcPts val="0"/>
              </a:spcAft>
            </a:pPr>
            <a:endParaRPr lang="it-IT" sz="10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it-IT" sz="2800" b="1" dirty="0"/>
              <a:t>Se il Vangelo </a:t>
            </a:r>
            <a:r>
              <a:rPr lang="it-IT" sz="2800" b="1" dirty="0" smtClean="0"/>
              <a:t>dice… </a:t>
            </a:r>
            <a:r>
              <a:rPr lang="it-IT" sz="2800" b="1" dirty="0" smtClean="0">
                <a:solidFill>
                  <a:srgbClr val="FF0000"/>
                </a:solidFill>
              </a:rPr>
              <a:t>Marco 16:15-16</a:t>
            </a:r>
          </a:p>
          <a:p>
            <a:pPr lvl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it-IT" sz="2800" b="1" dirty="0" smtClean="0"/>
              <a:t>Se </a:t>
            </a:r>
            <a:r>
              <a:rPr lang="it-IT" sz="2800" b="1" dirty="0"/>
              <a:t>il Vangelo </a:t>
            </a:r>
            <a:r>
              <a:rPr lang="it-IT" sz="2800" b="1" dirty="0" smtClean="0"/>
              <a:t>dice… </a:t>
            </a:r>
            <a:r>
              <a:rPr lang="it-IT" sz="2800" b="1" dirty="0" smtClean="0">
                <a:solidFill>
                  <a:srgbClr val="FF0000"/>
                </a:solidFill>
              </a:rPr>
              <a:t>Matteo 23:9</a:t>
            </a:r>
            <a:endParaRPr lang="it-IT" sz="2800" b="1" dirty="0">
              <a:solidFill>
                <a:srgbClr val="FF0000"/>
              </a:solidFill>
            </a:endParaRPr>
          </a:p>
          <a:p>
            <a:pPr lvl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it-IT" sz="2800" b="1" dirty="0" smtClean="0"/>
              <a:t>Se </a:t>
            </a:r>
            <a:r>
              <a:rPr lang="it-IT" sz="2800" b="1" dirty="0"/>
              <a:t>il Vangelo </a:t>
            </a:r>
            <a:r>
              <a:rPr lang="it-IT" sz="2800" b="1" dirty="0" smtClean="0"/>
              <a:t>dice… </a:t>
            </a:r>
            <a:r>
              <a:rPr lang="it-IT" sz="2800" b="1" dirty="0" err="1" smtClean="0">
                <a:solidFill>
                  <a:srgbClr val="FF0000"/>
                </a:solidFill>
              </a:rPr>
              <a:t>Colossesi</a:t>
            </a:r>
            <a:r>
              <a:rPr lang="it-IT" sz="2800" b="1" dirty="0" smtClean="0">
                <a:solidFill>
                  <a:srgbClr val="FF0000"/>
                </a:solidFill>
              </a:rPr>
              <a:t> 1:18</a:t>
            </a:r>
          </a:p>
          <a:p>
            <a:pPr lvl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it-IT" sz="2800" b="1" dirty="0" smtClean="0"/>
              <a:t>Se </a:t>
            </a:r>
            <a:r>
              <a:rPr lang="it-IT" sz="2800" b="1" dirty="0"/>
              <a:t>il Vangelo </a:t>
            </a:r>
            <a:r>
              <a:rPr lang="it-IT" sz="2800" b="1" dirty="0" smtClean="0"/>
              <a:t>dice… </a:t>
            </a:r>
            <a:r>
              <a:rPr lang="it-IT" sz="2800" b="1" dirty="0" smtClean="0">
                <a:solidFill>
                  <a:srgbClr val="FF0000"/>
                </a:solidFill>
              </a:rPr>
              <a:t>1 </a:t>
            </a:r>
            <a:r>
              <a:rPr lang="it-IT" sz="2800" b="1" dirty="0">
                <a:solidFill>
                  <a:srgbClr val="FF0000"/>
                </a:solidFill>
              </a:rPr>
              <a:t>Giovanni </a:t>
            </a:r>
            <a:r>
              <a:rPr lang="it-IT" sz="2800" b="1" dirty="0" smtClean="0">
                <a:solidFill>
                  <a:srgbClr val="FF0000"/>
                </a:solidFill>
              </a:rPr>
              <a:t>1:9</a:t>
            </a:r>
            <a:endParaRPr lang="it-IT" sz="2800" b="1" dirty="0">
              <a:solidFill>
                <a:srgbClr val="FF0000"/>
              </a:solidFill>
            </a:endParaRPr>
          </a:p>
          <a:p>
            <a:pPr lvl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it-IT" sz="2800" b="1" dirty="0" smtClean="0"/>
              <a:t>Se </a:t>
            </a:r>
            <a:r>
              <a:rPr lang="it-IT" sz="2800" b="1" dirty="0"/>
              <a:t>il Vangelo </a:t>
            </a:r>
            <a:r>
              <a:rPr lang="it-IT" sz="2800" b="1" dirty="0" smtClean="0"/>
              <a:t>dice… </a:t>
            </a:r>
            <a:r>
              <a:rPr lang="it-IT" sz="2800" b="1" dirty="0" smtClean="0">
                <a:solidFill>
                  <a:srgbClr val="FF0000"/>
                </a:solidFill>
              </a:rPr>
              <a:t>Giovanni 1:1-4</a:t>
            </a:r>
            <a:endParaRPr lang="it-IT" sz="2800" b="1" dirty="0">
              <a:solidFill>
                <a:srgbClr val="FF0000"/>
              </a:solidFill>
            </a:endParaRPr>
          </a:p>
          <a:p>
            <a:pPr lvl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it-IT" sz="2800" b="1" dirty="0" smtClean="0"/>
              <a:t>Se </a:t>
            </a:r>
            <a:r>
              <a:rPr lang="it-IT" sz="2800" b="1" dirty="0"/>
              <a:t>il Vangelo </a:t>
            </a:r>
            <a:r>
              <a:rPr lang="it-IT" sz="2800" b="1" dirty="0" smtClean="0"/>
              <a:t>dice… </a:t>
            </a:r>
            <a:r>
              <a:rPr lang="it-IT" sz="2800" b="1" dirty="0" smtClean="0">
                <a:solidFill>
                  <a:srgbClr val="FF0000"/>
                </a:solidFill>
              </a:rPr>
              <a:t>Filippesi 3:20</a:t>
            </a:r>
            <a:endParaRPr lang="it-IT" sz="2800" b="1" dirty="0">
              <a:solidFill>
                <a:srgbClr val="FF0000"/>
              </a:solidFill>
            </a:endParaRPr>
          </a:p>
          <a:p>
            <a:pPr lvl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it-IT" sz="2800" b="1" dirty="0" smtClean="0"/>
              <a:t>Se </a:t>
            </a:r>
            <a:r>
              <a:rPr lang="it-IT" sz="2800" b="1" dirty="0"/>
              <a:t>il Vangelo dice… </a:t>
            </a:r>
            <a:r>
              <a:rPr lang="it-IT" sz="2800" b="1" dirty="0" smtClean="0">
                <a:solidFill>
                  <a:srgbClr val="FF0000"/>
                </a:solidFill>
              </a:rPr>
              <a:t>Matteo 24:36</a:t>
            </a:r>
            <a:endParaRPr lang="it-IT" sz="2800" b="1" dirty="0">
              <a:solidFill>
                <a:srgbClr val="FF0000"/>
              </a:solidFill>
            </a:endParaRPr>
          </a:p>
          <a:p>
            <a:pPr lvl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it-IT" sz="2800" b="1" dirty="0" smtClean="0"/>
              <a:t>Se </a:t>
            </a:r>
            <a:r>
              <a:rPr lang="it-IT" sz="2800" b="1" dirty="0"/>
              <a:t>il Vangelo dice… </a:t>
            </a:r>
            <a:r>
              <a:rPr lang="it-IT" sz="2800" b="1" dirty="0" smtClean="0">
                <a:solidFill>
                  <a:srgbClr val="FF0000"/>
                </a:solidFill>
              </a:rPr>
              <a:t>2 </a:t>
            </a:r>
            <a:r>
              <a:rPr lang="it-IT" sz="2800" b="1" dirty="0">
                <a:solidFill>
                  <a:srgbClr val="FF0000"/>
                </a:solidFill>
              </a:rPr>
              <a:t>Giovanni v</a:t>
            </a:r>
            <a:r>
              <a:rPr lang="it-IT" sz="2800" b="1" dirty="0" smtClean="0">
                <a:solidFill>
                  <a:srgbClr val="FF0000"/>
                </a:solidFill>
              </a:rPr>
              <a:t>. 9-10</a:t>
            </a:r>
          </a:p>
          <a:p>
            <a:pPr lvl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it-IT" sz="2800" b="1" dirty="0" smtClean="0"/>
              <a:t>Se </a:t>
            </a:r>
            <a:r>
              <a:rPr lang="it-IT" sz="2800" b="1" dirty="0"/>
              <a:t>il Vangelo </a:t>
            </a:r>
            <a:r>
              <a:rPr lang="it-IT" sz="2800" b="1" dirty="0" smtClean="0"/>
              <a:t>dice… </a:t>
            </a:r>
            <a:r>
              <a:rPr lang="it-IT" sz="2800" b="1" dirty="0" smtClean="0">
                <a:solidFill>
                  <a:srgbClr val="FF0000"/>
                </a:solidFill>
              </a:rPr>
              <a:t>Giacomo 5:19-20</a:t>
            </a:r>
          </a:p>
          <a:p>
            <a:pPr lvl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it-IT" sz="2800" b="1" dirty="0" smtClean="0"/>
              <a:t>Se </a:t>
            </a:r>
            <a:r>
              <a:rPr lang="it-IT" sz="2800" b="1" dirty="0"/>
              <a:t>il Vangelo dice… </a:t>
            </a:r>
            <a:r>
              <a:rPr lang="it-IT" sz="2800" b="1" dirty="0" smtClean="0">
                <a:solidFill>
                  <a:srgbClr val="FF0000"/>
                </a:solidFill>
              </a:rPr>
              <a:t>1 </a:t>
            </a:r>
            <a:r>
              <a:rPr lang="it-IT" sz="2800" b="1" dirty="0">
                <a:solidFill>
                  <a:srgbClr val="FF0000"/>
                </a:solidFill>
              </a:rPr>
              <a:t>Corinzi 5:13 </a:t>
            </a:r>
            <a:endParaRPr lang="it-IT" sz="2800" b="1" dirty="0" smtClean="0">
              <a:solidFill>
                <a:srgbClr val="FF0000"/>
              </a:solidFill>
            </a:endParaRPr>
          </a:p>
        </p:txBody>
      </p:sp>
      <p:sp>
        <p:nvSpPr>
          <p:cNvPr id="6" name="Freccia in su 5">
            <a:hlinkClick r:id="rId3" action="ppaction://hlinksldjump"/>
          </p:cNvPr>
          <p:cNvSpPr/>
          <p:nvPr/>
        </p:nvSpPr>
        <p:spPr>
          <a:xfrm>
            <a:off x="9605553" y="6113417"/>
            <a:ext cx="300447" cy="30843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9588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9435465" y="6561336"/>
            <a:ext cx="470535" cy="296664"/>
          </a:xfrm>
        </p:spPr>
        <p:txBody>
          <a:bodyPr/>
          <a:lstStyle/>
          <a:p>
            <a:pPr algn="ctr"/>
            <a:fld id="{F288B267-6910-4E65-8062-D3307A35E2B3}" type="slidenum">
              <a:rPr lang="it-IT" sz="1300" b="1">
                <a:solidFill>
                  <a:prstClr val="black"/>
                </a:solidFill>
              </a:rPr>
              <a:pPr algn="ctr"/>
              <a:t>4</a:t>
            </a:fld>
            <a:endParaRPr lang="it-IT" sz="13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79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133</Words>
  <Application>Microsoft Office PowerPoint</Application>
  <PresentationFormat>A4 (21x29,7 cm)</PresentationFormat>
  <Paragraphs>31</Paragraphs>
  <Slides>4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1_Tema di Office</vt:lpstr>
      <vt:lpstr>2_Tema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Francesco Fosci</dc:creator>
  <cp:lastModifiedBy>Franco</cp:lastModifiedBy>
  <cp:revision>14</cp:revision>
  <dcterms:created xsi:type="dcterms:W3CDTF">2020-11-15T21:45:53Z</dcterms:created>
  <dcterms:modified xsi:type="dcterms:W3CDTF">2022-11-12T08:26:45Z</dcterms:modified>
</cp:coreProperties>
</file>