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7"/>
  </p:notesMasterIdLst>
  <p:sldIdLst>
    <p:sldId id="262" r:id="rId3"/>
    <p:sldId id="257" r:id="rId4"/>
    <p:sldId id="259" r:id="rId5"/>
    <p:sldId id="261" r:id="rId6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E154-06AB-4C16-B724-3D3D6B8909DF}" type="datetimeFigureOut">
              <a:rPr lang="it-IT" smtClean="0"/>
              <a:t>12/11/2022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FE28-520A-4D76-895D-7623482C66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7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2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4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5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CB7-EFAD-4DC4-A0C9-7D81BF09B6A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6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1F82-2E67-425F-8C0B-E7534EDC4A6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6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9C-07A0-469B-8010-14BE5EDE118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4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27A59-8E1E-4680-9EF2-AB509C3E259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6489B-D98A-4320-94E2-243496C032D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9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43215A-8ADF-4EA1-8DC1-E220EDD5A49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DDF4B8-16F4-4D1E-B511-A4F79CB2A52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8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9E77AA-D132-475D-84C1-DD9DB95C370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68862C-0579-461E-BF60-C107ED8685E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3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686C09-B7EA-425F-B0C6-BE5C2014AC0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BC217B-772D-4F24-A427-8360F11420D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0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03DA1B-022D-4773-B46D-5C869E4AB5F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4EB429-1B07-4DF1-A8FC-917C4D6B9AE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3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0473-F11D-4148-8BFE-1E88D4FBDA2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F1AAB8-3546-4B13-A7FA-796AD007F212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89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7E80EB-E074-4A0B-8E7E-32ED5E43A1B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C798B1-E139-4BA2-AC68-92087A93B9C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87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9495C1-A197-4B61-BF05-C7453920A4A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007E61-0E2E-4CAC-A537-194725F7EF1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7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DD44-CF15-422F-ABD1-2F2728FFE8B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12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624481-6388-4277-8B67-2798544E3DAF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0254E3-6AE9-48CA-837B-9AC7680C064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01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99EDCE-235A-4E3A-928B-A266F9BDC4B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599A9C-03CC-4F1F-BB42-DA1B39F3563E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71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E712BA-B6D0-44AF-8780-5607292D60F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F2F3A6-EB28-4B05-BD0D-3352903C725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5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972F-71CC-4F5E-941D-7D2555F354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4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F7E-F744-48ED-8165-91BB52BCB14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0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1E44-6A98-4CE8-A865-D652B075418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7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D28-EC69-4F49-AC34-5A25C94D3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1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C16E-9DF8-4599-BF03-A7ED208DDC5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4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09C6-ADB4-4FD7-BF32-E15F420051B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2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7B27-1EA0-43F4-A0FA-D0D21A262A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8275-AAE5-42F4-A700-507459B010C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B267-6910-4E65-8062-D3307A35E2B3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9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67A66A-CAD8-470B-B5C3-C9CB1BD5E53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12/11/2022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65C40-8C90-471C-8293-F40EE8B25612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 NOVEMBRE 2022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474913" y="1608138"/>
            <a:ext cx="5735637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61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Geremia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27 - 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171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Franco 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Francesco T. - Franco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249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435465" y="6561336"/>
            <a:ext cx="470535" cy="296664"/>
          </a:xfrm>
        </p:spPr>
        <p:txBody>
          <a:bodyPr/>
          <a:lstStyle/>
          <a:p>
            <a:pPr algn="ctr"/>
            <a:fld id="{F288B267-6910-4E65-8062-D3307A35E2B3}" type="slidenum">
              <a:rPr lang="it-IT" sz="1300" b="1">
                <a:solidFill>
                  <a:prstClr val="black"/>
                </a:solidFill>
              </a:rPr>
              <a:pPr algn="ctr"/>
              <a:t>2</a:t>
            </a:fld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293749" y="1170039"/>
            <a:ext cx="48509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cap="all" dirty="0" smtClean="0">
                <a:solidFill>
                  <a:srgbClr val="006600"/>
                </a:solidFill>
              </a:rPr>
              <a:t>VALORE </a:t>
            </a:r>
            <a:r>
              <a:rPr lang="it-IT" sz="7200" b="1" cap="all" dirty="0" smtClean="0"/>
              <a:t>DELLA </a:t>
            </a:r>
            <a:r>
              <a:rPr lang="it-IT" sz="7200" b="1" cap="all" dirty="0" smtClean="0">
                <a:solidFill>
                  <a:srgbClr val="FF0000"/>
                </a:solidFill>
              </a:rPr>
              <a:t>COERENZA</a:t>
            </a:r>
            <a:endParaRPr lang="it-IT" sz="7200" b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435465" y="6552581"/>
            <a:ext cx="470535" cy="305419"/>
          </a:xfrm>
        </p:spPr>
        <p:txBody>
          <a:bodyPr/>
          <a:lstStyle/>
          <a:p>
            <a:pPr algn="ctr"/>
            <a:fld id="{F288B267-6910-4E65-8062-D3307A35E2B3}" type="slidenum">
              <a:rPr lang="it-IT" sz="1300" b="1">
                <a:solidFill>
                  <a:prstClr val="black"/>
                </a:solidFill>
              </a:rPr>
              <a:pPr algn="ctr"/>
              <a:t>3</a:t>
            </a:fld>
            <a:endParaRPr lang="it-IT" sz="1300" b="1" dirty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09756" y="6243"/>
            <a:ext cx="9360976" cy="6856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it-IT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ALCUNI ESEMPI DI COERENZA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it-IT" sz="1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/>
              <a:t>Se 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Marco 16:15-16</a:t>
            </a: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Matteo 23:9</a:t>
            </a:r>
            <a:endParaRPr lang="it-IT" sz="2800" b="1" dirty="0">
              <a:solidFill>
                <a:srgbClr val="FF0000"/>
              </a:solidFill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err="1" smtClean="0">
                <a:solidFill>
                  <a:srgbClr val="FF0000"/>
                </a:solidFill>
              </a:rPr>
              <a:t>Colossesi</a:t>
            </a:r>
            <a:r>
              <a:rPr lang="it-IT" sz="2800" b="1" dirty="0" smtClean="0">
                <a:solidFill>
                  <a:srgbClr val="FF0000"/>
                </a:solidFill>
              </a:rPr>
              <a:t> 1:18</a:t>
            </a: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1 </a:t>
            </a:r>
            <a:r>
              <a:rPr lang="it-IT" sz="2800" b="1" dirty="0">
                <a:solidFill>
                  <a:srgbClr val="FF0000"/>
                </a:solidFill>
              </a:rPr>
              <a:t>Giovanni </a:t>
            </a:r>
            <a:r>
              <a:rPr lang="it-IT" sz="2800" b="1" dirty="0" smtClean="0">
                <a:solidFill>
                  <a:srgbClr val="FF0000"/>
                </a:solidFill>
              </a:rPr>
              <a:t>1:9</a:t>
            </a:r>
            <a:endParaRPr lang="it-IT" sz="2800" b="1" dirty="0">
              <a:solidFill>
                <a:srgbClr val="FF0000"/>
              </a:solidFill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Giovanni 1:1-4</a:t>
            </a:r>
            <a:endParaRPr lang="it-IT" sz="2800" b="1" dirty="0">
              <a:solidFill>
                <a:srgbClr val="FF0000"/>
              </a:solidFill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Filippesi 3:20</a:t>
            </a:r>
            <a:endParaRPr lang="it-IT" sz="2800" b="1" dirty="0">
              <a:solidFill>
                <a:srgbClr val="FF0000"/>
              </a:solidFill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dice… </a:t>
            </a:r>
            <a:r>
              <a:rPr lang="it-IT" sz="2800" b="1" dirty="0" smtClean="0">
                <a:solidFill>
                  <a:srgbClr val="FF0000"/>
                </a:solidFill>
              </a:rPr>
              <a:t>Matteo 24:36</a:t>
            </a:r>
            <a:endParaRPr lang="it-IT" sz="2800" b="1" dirty="0">
              <a:solidFill>
                <a:srgbClr val="FF0000"/>
              </a:solidFill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dice… </a:t>
            </a:r>
            <a:r>
              <a:rPr lang="it-IT" sz="2800" b="1" dirty="0" smtClean="0">
                <a:solidFill>
                  <a:srgbClr val="FF0000"/>
                </a:solidFill>
              </a:rPr>
              <a:t>2 </a:t>
            </a:r>
            <a:r>
              <a:rPr lang="it-IT" sz="2800" b="1" dirty="0">
                <a:solidFill>
                  <a:srgbClr val="FF0000"/>
                </a:solidFill>
              </a:rPr>
              <a:t>Giovanni v</a:t>
            </a:r>
            <a:r>
              <a:rPr lang="it-IT" sz="2800" b="1" dirty="0" smtClean="0">
                <a:solidFill>
                  <a:srgbClr val="FF0000"/>
                </a:solidFill>
              </a:rPr>
              <a:t>. 9-10</a:t>
            </a: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</a:t>
            </a:r>
            <a:r>
              <a:rPr lang="it-IT" sz="2800" b="1" dirty="0" smtClean="0"/>
              <a:t>dice… </a:t>
            </a:r>
            <a:r>
              <a:rPr lang="it-IT" sz="2800" b="1" dirty="0" smtClean="0">
                <a:solidFill>
                  <a:srgbClr val="FF0000"/>
                </a:solidFill>
              </a:rPr>
              <a:t>Giacomo 5:19-20</a:t>
            </a: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 smtClean="0"/>
              <a:t>Se </a:t>
            </a:r>
            <a:r>
              <a:rPr lang="it-IT" sz="2800" b="1" dirty="0"/>
              <a:t>il Vangelo dice… </a:t>
            </a:r>
            <a:r>
              <a:rPr lang="it-IT" sz="2800" b="1" dirty="0" smtClean="0">
                <a:solidFill>
                  <a:srgbClr val="FF0000"/>
                </a:solidFill>
              </a:rPr>
              <a:t>1 </a:t>
            </a:r>
            <a:r>
              <a:rPr lang="it-IT" sz="2800" b="1" dirty="0">
                <a:solidFill>
                  <a:srgbClr val="FF0000"/>
                </a:solidFill>
              </a:rPr>
              <a:t>Corinzi 5:13 </a:t>
            </a:r>
            <a:endParaRPr lang="it-IT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Freccia in su 5">
            <a:hlinkClick r:id="rId3" action="ppaction://hlinksldjump"/>
          </p:cNvPr>
          <p:cNvSpPr/>
          <p:nvPr/>
        </p:nvSpPr>
        <p:spPr>
          <a:xfrm>
            <a:off x="9605553" y="6113417"/>
            <a:ext cx="300447" cy="3084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5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435465" y="6561336"/>
            <a:ext cx="470535" cy="296664"/>
          </a:xfrm>
        </p:spPr>
        <p:txBody>
          <a:bodyPr/>
          <a:lstStyle/>
          <a:p>
            <a:pPr algn="ctr"/>
            <a:fld id="{F288B267-6910-4E65-8062-D3307A35E2B3}" type="slidenum">
              <a:rPr lang="it-IT" sz="1300" b="1">
                <a:solidFill>
                  <a:prstClr val="black"/>
                </a:solidFill>
              </a:rPr>
              <a:pPr algn="ctr"/>
              <a:t>4</a:t>
            </a:fld>
            <a:endParaRPr lang="it-IT" sz="1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133</Words>
  <Application>Microsoft Office PowerPoint</Application>
  <PresentationFormat>A4 (21x29,7 cm)</PresentationFormat>
  <Paragraphs>31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14</cp:revision>
  <dcterms:created xsi:type="dcterms:W3CDTF">2020-11-15T21:45:53Z</dcterms:created>
  <dcterms:modified xsi:type="dcterms:W3CDTF">2022-11-12T08:26:45Z</dcterms:modified>
</cp:coreProperties>
</file>