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24"/>
  </p:notesMasterIdLst>
  <p:sldIdLst>
    <p:sldId id="271" r:id="rId6"/>
    <p:sldId id="256" r:id="rId7"/>
    <p:sldId id="273" r:id="rId8"/>
    <p:sldId id="274" r:id="rId9"/>
    <p:sldId id="275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6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90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4D2C02-CF9B-4D6A-9987-CE5FDF3ADD3E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5FCB1B-5F67-4E79-BB53-D017E509F89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32E2CF-E927-41F0-A826-44E9FF2C4CB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3424094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61BB15-61DA-4FF0-8BE8-BCF84C00F89A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033785-DE07-436B-BB55-82341BFCECCE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258776-20B9-4E7B-8705-A8E251FE7615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849CA-98AB-4899-9ABD-BEAB87801054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026AE0-799A-46AD-ADD3-DCBBF90C7AA0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7EDDE4-EF6E-476A-8255-13A4FC22308B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4A38565-1D9F-481C-805A-04FF52B12FE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87046A-71C9-41F3-B010-362F436DD31D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04E590-90E6-4E58-A661-42CE2FCCB527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070C57-7849-4C2F-A17F-8096D2FA3EF4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29544F-4E2D-4204-A383-EC76B8ADE68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1BF7FE-3C97-4025-A058-F9BFCD17D37A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1CD-3501-4DAF-9900-9DB954B24721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1D96-7A07-4121-9C84-39A58AE744A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97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4A8B-8837-4661-80A8-59ACB07F27FE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F27A-8C92-4260-9F68-A4DFC87F6B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61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0809-3726-439E-AFBA-BD7386885E44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42F8-D139-46F3-ADE9-6E84B3F586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296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828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it-IT" noProof="0"/>
              <a:t>Fare clic per modificare lo stile del titolo dello schema</a:t>
            </a:r>
            <a:endParaRPr lang="it-IT" altLang="en-US" noProof="0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0" y="3276600"/>
            <a:ext cx="6172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noProof="0"/>
              <a:t>Fare clic per modificare lo stile del sottotitolo dello schema</a:t>
            </a:r>
            <a:endParaRPr lang="it-IT" altLang="en-US" noProof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5E8085-17DB-4BFE-9A1A-F8CCAD0F5E3A}" type="slidenum">
              <a:rPr kumimoji="0" lang="it-IT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7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5607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804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0948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4745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91416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21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177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76E1-5D68-41BE-AA0D-DE4786653C27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60CD-BFB6-4415-91F2-4AC0A37979D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487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69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2340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76989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150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9126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1158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920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8387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9466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9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FE12-9EB8-412B-B2F3-AA8706493D17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5B051-11DC-4A5E-BE74-E94C989AF8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2848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1283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0352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946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3314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3884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6199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21364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5191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6901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17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2368-46CD-4170-87FC-E79F334EA6D6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AB3A-EAA5-47FF-80D3-453D7B950F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5846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5566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3207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986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61022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02816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67011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68906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7735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7975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91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EF5E-DA2F-403B-8E78-C5A24E869EAC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FF04-7EEF-4B4F-A454-5DE3B0B27F1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017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675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803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7171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0403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97836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536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85CE-B966-481B-8521-19C78473579D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3FE4-E5AD-4679-BF65-23A727DA92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4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665-436C-4111-9606-42C5666CFCE8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A990-1610-4D24-9D6D-DEC2D61A9D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133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F0C2-76F5-4A00-9C95-A4B7BC6EC758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403A1-F8C1-4E5F-B84C-8205BD7344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20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898B-68A2-4EAF-BFFF-C5597FFFE975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6CFCA-7411-49CD-9CC8-495B0F0EC7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98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49942-6559-4106-923D-1B07DCC041CB}" type="datetimeFigureOut">
              <a:rPr lang="it-IT"/>
              <a:pPr>
                <a:defRPr/>
              </a:pPr>
              <a:t>04/01/2025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E741734-B3D6-4D97-AA26-7E49CA8F417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alt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9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29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6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04/01/2025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9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1547813" y="1412875"/>
            <a:ext cx="5832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INCONTRO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CON IL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VANGELO</a:t>
            </a:r>
          </a:p>
        </p:txBody>
      </p:sp>
    </p:spTree>
    <p:extLst>
      <p:ext uri="{BB962C8B-B14F-4D97-AF65-F5344CB8AC3E}">
        <p14:creationId xmlns:p14="http://schemas.microsoft.com/office/powerpoint/2010/main" val="16881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QUARTO PASSO</a:t>
            </a:r>
            <a:endParaRPr lang="it-IT" altLang="it-IT" sz="3900" b="1"/>
          </a:p>
        </p:txBody>
      </p:sp>
      <p:sp>
        <p:nvSpPr>
          <p:cNvPr id="508933" name="Text Box 5" descr="Stampati"/>
          <p:cNvSpPr txBox="1">
            <a:spLocks noChangeArrowheads="1"/>
          </p:cNvSpPr>
          <p:nvPr/>
        </p:nvSpPr>
        <p:spPr bwMode="auto">
          <a:xfrm>
            <a:off x="914400" y="1219200"/>
            <a:ext cx="7315200" cy="4978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CONFESSARE</a:t>
            </a:r>
            <a:r>
              <a:rPr lang="it-IT" altLang="it-IT" sz="3200" u="sng"/>
              <a:t>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con la bocca avrai </a:t>
            </a:r>
            <a:r>
              <a:rPr lang="it-IT" altLang="it-IT" sz="3200" u="sng">
                <a:solidFill>
                  <a:srgbClr val="0000FF"/>
                </a:solidFill>
              </a:rPr>
              <a:t>confessato</a:t>
            </a:r>
            <a:r>
              <a:rPr lang="it-IT" altLang="it-IT" sz="3200"/>
              <a:t> Gesù come Signore, e avrai creduto col cuore che Dio lo ha risuscitato dai morti, sarai salvato» 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10:9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QUINTO PASSO</a:t>
            </a:r>
            <a:endParaRPr lang="it-IT" altLang="it-IT" sz="3900" b="1"/>
          </a:p>
        </p:txBody>
      </p:sp>
      <p:sp>
        <p:nvSpPr>
          <p:cNvPr id="510980" name="Text Box 4" descr="Stampati"/>
          <p:cNvSpPr txBox="1">
            <a:spLocks noChangeArrowheads="1"/>
          </p:cNvSpPr>
          <p:nvPr/>
        </p:nvSpPr>
        <p:spPr bwMode="auto">
          <a:xfrm>
            <a:off x="952500" y="1244600"/>
            <a:ext cx="7239000" cy="4749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 b="1" u="sng"/>
              <a:t>BATTEZZARSI: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«Ed ora, che indugi? Levati, e sii </a:t>
            </a:r>
            <a:r>
              <a:rPr lang="it-IT" altLang="it-IT" sz="3200" u="sng">
                <a:solidFill>
                  <a:srgbClr val="0000FF"/>
                </a:solidFill>
              </a:rPr>
              <a:t>battezzato</a:t>
            </a:r>
            <a:r>
              <a:rPr lang="it-IT" altLang="it-IT" sz="3200"/>
              <a:t>, e lavato dei tuoi peccati, invocando il suo nome»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Atti 22:16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animBg="1" autoUpdateAnimBg="0"/>
      <p:bldP spid="51098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ENTRATI NELLA CHIESA</a:t>
            </a:r>
            <a:endParaRPr lang="it-IT" altLang="it-IT" sz="3900" b="1"/>
          </a:p>
        </p:txBody>
      </p:sp>
      <p:sp>
        <p:nvSpPr>
          <p:cNvPr id="482307" name="Text Box 3" descr="Stampati"/>
          <p:cNvSpPr txBox="1">
            <a:spLocks noChangeArrowheads="1"/>
          </p:cNvSpPr>
          <p:nvPr/>
        </p:nvSpPr>
        <p:spPr bwMode="auto">
          <a:xfrm>
            <a:off x="1524000" y="45720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NUOVA CREATURA</a:t>
            </a:r>
            <a:endParaRPr lang="it-IT" altLang="it-IT" sz="2000"/>
          </a:p>
        </p:txBody>
      </p:sp>
      <p:sp>
        <p:nvSpPr>
          <p:cNvPr id="482308" name="Text Box 4" descr="Stampati"/>
          <p:cNvSpPr txBox="1">
            <a:spLocks noChangeArrowheads="1"/>
          </p:cNvSpPr>
          <p:nvPr/>
        </p:nvSpPr>
        <p:spPr bwMode="auto">
          <a:xfrm>
            <a:off x="2438400" y="37338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BENEFICI DEL SANGUE</a:t>
            </a:r>
            <a:endParaRPr lang="it-IT" altLang="it-IT" sz="2000"/>
          </a:p>
        </p:txBody>
      </p:sp>
      <p:sp>
        <p:nvSpPr>
          <p:cNvPr id="482309" name="Text Box 5" descr="Stampati"/>
          <p:cNvSpPr txBox="1">
            <a:spLocks noChangeArrowheads="1"/>
          </p:cNvSpPr>
          <p:nvPr/>
        </p:nvSpPr>
        <p:spPr bwMode="auto">
          <a:xfrm>
            <a:off x="3581400" y="2909888"/>
            <a:ext cx="3581400" cy="5191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PERDONO DEI PECCATI</a:t>
            </a:r>
            <a:endParaRPr lang="it-IT" altLang="it-IT" sz="2000"/>
          </a:p>
        </p:txBody>
      </p:sp>
      <p:sp>
        <p:nvSpPr>
          <p:cNvPr id="482310" name="Text Box 6" descr="Stampati"/>
          <p:cNvSpPr txBox="1">
            <a:spLocks noChangeArrowheads="1"/>
          </p:cNvSpPr>
          <p:nvPr/>
        </p:nvSpPr>
        <p:spPr bwMode="auto">
          <a:xfrm>
            <a:off x="4572000" y="20574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FA PARTE DELLA CHIESA</a:t>
            </a:r>
            <a:endParaRPr lang="it-IT" altLang="it-IT" sz="2000"/>
          </a:p>
        </p:txBody>
      </p:sp>
      <p:sp>
        <p:nvSpPr>
          <p:cNvPr id="482311" name="Text Box 7" descr="Stampati"/>
          <p:cNvSpPr txBox="1">
            <a:spLocks noChangeArrowheads="1"/>
          </p:cNvSpPr>
          <p:nvPr/>
        </p:nvSpPr>
        <p:spPr bwMode="auto">
          <a:xfrm>
            <a:off x="5334000" y="12192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SI È SALVATI</a:t>
            </a:r>
            <a:endParaRPr lang="it-IT" altLang="it-IT" sz="2000"/>
          </a:p>
        </p:txBody>
      </p:sp>
      <p:sp>
        <p:nvSpPr>
          <p:cNvPr id="482312" name="AutoShape 8"/>
          <p:cNvSpPr>
            <a:spLocks noChangeArrowheads="1"/>
          </p:cNvSpPr>
          <p:nvPr/>
        </p:nvSpPr>
        <p:spPr bwMode="auto">
          <a:xfrm>
            <a:off x="609600" y="5867400"/>
            <a:ext cx="747395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BENEFICI CHE SI RICEVONO: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82313" name="AutoShape 9"/>
          <p:cNvCxnSpPr>
            <a:cxnSpLocks noChangeShapeType="1"/>
            <a:stCxn id="482312" idx="4"/>
            <a:endCxn id="482307" idx="1"/>
          </p:cNvCxnSpPr>
          <p:nvPr/>
        </p:nvCxnSpPr>
        <p:spPr bwMode="auto">
          <a:xfrm rot="10800000" flipH="1">
            <a:off x="609600" y="4832350"/>
            <a:ext cx="914400" cy="1384300"/>
          </a:xfrm>
          <a:prstGeom prst="bentConnector3">
            <a:avLst>
              <a:gd name="adj1" fmla="val -250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4" name="AutoShape 10"/>
          <p:cNvCxnSpPr>
            <a:cxnSpLocks noChangeShapeType="1"/>
            <a:stCxn id="482312" idx="4"/>
            <a:endCxn id="482308" idx="1"/>
          </p:cNvCxnSpPr>
          <p:nvPr/>
        </p:nvCxnSpPr>
        <p:spPr bwMode="auto">
          <a:xfrm rot="10800000" flipH="1">
            <a:off x="609600" y="3994150"/>
            <a:ext cx="1828800" cy="2222500"/>
          </a:xfrm>
          <a:prstGeom prst="bentConnector3">
            <a:avLst>
              <a:gd name="adj1" fmla="val -125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5" name="AutoShape 11"/>
          <p:cNvCxnSpPr>
            <a:cxnSpLocks noChangeShapeType="1"/>
            <a:stCxn id="482312" idx="4"/>
            <a:endCxn id="482309" idx="1"/>
          </p:cNvCxnSpPr>
          <p:nvPr/>
        </p:nvCxnSpPr>
        <p:spPr bwMode="auto">
          <a:xfrm rot="10800000" flipH="1">
            <a:off x="609600" y="3170238"/>
            <a:ext cx="2971800" cy="3046412"/>
          </a:xfrm>
          <a:prstGeom prst="bentConnector3">
            <a:avLst>
              <a:gd name="adj1" fmla="val -7694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6" name="AutoShape 12"/>
          <p:cNvCxnSpPr>
            <a:cxnSpLocks noChangeShapeType="1"/>
            <a:stCxn id="482312" idx="4"/>
            <a:endCxn id="482310" idx="1"/>
          </p:cNvCxnSpPr>
          <p:nvPr/>
        </p:nvCxnSpPr>
        <p:spPr bwMode="auto">
          <a:xfrm rot="10800000" flipH="1">
            <a:off x="609600" y="2317750"/>
            <a:ext cx="3962400" cy="3898900"/>
          </a:xfrm>
          <a:prstGeom prst="bentConnector3">
            <a:avLst>
              <a:gd name="adj1" fmla="val -5769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7" name="AutoShape 13"/>
          <p:cNvCxnSpPr>
            <a:cxnSpLocks noChangeShapeType="1"/>
            <a:stCxn id="482312" idx="4"/>
            <a:endCxn id="482311" idx="1"/>
          </p:cNvCxnSpPr>
          <p:nvPr/>
        </p:nvCxnSpPr>
        <p:spPr bwMode="auto">
          <a:xfrm rot="10800000" flipH="1">
            <a:off x="609600" y="1479550"/>
            <a:ext cx="4724400" cy="4737100"/>
          </a:xfrm>
          <a:prstGeom prst="bentConnector3">
            <a:avLst>
              <a:gd name="adj1" fmla="val -4838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 autoUpdateAnimBg="0"/>
      <p:bldP spid="482307" grpId="0" animBg="1" autoUpdateAnimBg="0"/>
      <p:bldP spid="482308" grpId="0" animBg="1" autoUpdateAnimBg="0"/>
      <p:bldP spid="482309" grpId="0" animBg="1" autoUpdateAnimBg="0"/>
      <p:bldP spid="482310" grpId="0" animBg="1" autoUpdateAnimBg="0"/>
      <p:bldP spid="482311" grpId="0" animBg="1" autoUpdateAnimBg="0"/>
      <p:bldP spid="4823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439300" name="Text Box 4" descr="Stampati"/>
          <p:cNvSpPr txBox="1">
            <a:spLocks noChangeArrowheads="1"/>
          </p:cNvSpPr>
          <p:nvPr/>
        </p:nvSpPr>
        <p:spPr bwMode="auto">
          <a:xfrm>
            <a:off x="1638300" y="1828800"/>
            <a:ext cx="5867400" cy="4289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NUOVA CREATURA: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 «Se dunque uno è in Cristo è una </a:t>
            </a:r>
            <a:r>
              <a:rPr lang="it-IT" altLang="it-IT" sz="3200" u="sng">
                <a:solidFill>
                  <a:srgbClr val="0000FF"/>
                </a:solidFill>
              </a:rPr>
              <a:t>nuova creatura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2 Corinzi 5:17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3028" name="Text Box 4" descr="Stampati"/>
          <p:cNvSpPr txBox="1">
            <a:spLocks noChangeArrowheads="1"/>
          </p:cNvSpPr>
          <p:nvPr/>
        </p:nvSpPr>
        <p:spPr bwMode="auto">
          <a:xfrm>
            <a:off x="1371600" y="1600200"/>
            <a:ext cx="64008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BENEFICI DEL SANGUE: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«Ogni </a:t>
            </a:r>
            <a:r>
              <a:rPr lang="it-IT" altLang="it-IT" sz="3200" u="sng">
                <a:solidFill>
                  <a:srgbClr val="0000FF"/>
                </a:solidFill>
              </a:rPr>
              <a:t>benedizione spirituale </a:t>
            </a:r>
            <a:r>
              <a:rPr lang="it-IT" altLang="it-IT" sz="3200"/>
              <a:t>in Cristo… la redenzione mediante il suo sangue»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1:3s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074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5076" name="Text Box 3076" descr="Stampati"/>
          <p:cNvSpPr txBox="1">
            <a:spLocks noChangeArrowheads="1"/>
          </p:cNvSpPr>
          <p:nvPr/>
        </p:nvSpPr>
        <p:spPr bwMode="auto">
          <a:xfrm>
            <a:off x="1143000" y="1524000"/>
            <a:ext cx="6858000" cy="44862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 b="1" u="sng"/>
              <a:t>PERDONO DEI PECCATI: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«Egli ci ha vivificati con lui, avendoci </a:t>
            </a:r>
            <a:r>
              <a:rPr lang="it-IT" altLang="it-IT" sz="3200" u="sng">
                <a:solidFill>
                  <a:srgbClr val="0000FF"/>
                </a:solidFill>
              </a:rPr>
              <a:t>perdonato</a:t>
            </a:r>
            <a:r>
              <a:rPr lang="it-IT" altLang="it-IT" sz="3200"/>
              <a:t> tutti i falli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Colossesi 2:14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7123" name="Text Box 1027" descr="Stampati"/>
          <p:cNvSpPr txBox="1">
            <a:spLocks noChangeArrowheads="1"/>
          </p:cNvSpPr>
          <p:nvPr/>
        </p:nvSpPr>
        <p:spPr bwMode="auto">
          <a:xfrm>
            <a:off x="533400" y="1447800"/>
            <a:ext cx="80772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FA PARTE DELLA CASA DI DIO: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sua </a:t>
            </a:r>
            <a:r>
              <a:rPr lang="it-IT" altLang="it-IT" sz="3200" u="sng">
                <a:solidFill>
                  <a:srgbClr val="0000FF"/>
                </a:solidFill>
              </a:rPr>
              <a:t>casa siamo noi </a:t>
            </a:r>
            <a:r>
              <a:rPr lang="it-IT" altLang="it-IT" sz="3200"/>
              <a:t>se riteniamo ferma sino alla fine la nostra franchezza e il vanto della nostra speranza»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Ebrei 3:6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9172" name="Text Box 4" descr="Stampati"/>
          <p:cNvSpPr txBox="1">
            <a:spLocks noChangeArrowheads="1"/>
          </p:cNvSpPr>
          <p:nvPr/>
        </p:nvSpPr>
        <p:spPr bwMode="auto">
          <a:xfrm>
            <a:off x="685800" y="1752600"/>
            <a:ext cx="7772400" cy="41179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 b="1" u="sng"/>
              <a:t>SI È SALVATI: 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«Cristo è capo della Chiesa, Egli che è il </a:t>
            </a:r>
            <a:r>
              <a:rPr lang="it-IT" altLang="it-IT" sz="3200" u="sng">
                <a:solidFill>
                  <a:srgbClr val="0000FF"/>
                </a:solidFill>
              </a:rPr>
              <a:t>Salvatore del corpo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5:2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CHIAMATA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 ESSERE UBBIDITO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LUCE, VITA,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IMMORTALITà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POTENZA CHE SALVA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PAROLA DI GIUDIZIO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CRISTO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in giù 19">
            <a:hlinkClick r:id="rId3" action="ppaction://hlinksldjump"/>
          </p:cNvPr>
          <p:cNvSpPr/>
          <p:nvPr/>
        </p:nvSpPr>
        <p:spPr>
          <a:xfrm rot="10800000">
            <a:off x="8820472" y="6453336"/>
            <a:ext cx="293662" cy="360040"/>
          </a:xfrm>
          <a:prstGeom prst="downArrow">
            <a:avLst>
              <a:gd name="adj1" fmla="val 50000"/>
              <a:gd name="adj2" fmla="val 62658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638376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57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26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8662" y="714356"/>
            <a:ext cx="6929486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PIANO DELLA SALVEZZA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5"/>
          <p:cNvCxnSpPr/>
          <p:nvPr/>
        </p:nvCxnSpPr>
        <p:spPr>
          <a:xfrm>
            <a:off x="0" y="3035145"/>
            <a:ext cx="3048067" cy="304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19"/>
          <p:cNvCxnSpPr/>
          <p:nvPr/>
        </p:nvCxnSpPr>
        <p:spPr>
          <a:xfrm>
            <a:off x="3056792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27"/>
          <p:cNvCxnSpPr/>
          <p:nvPr/>
        </p:nvCxnSpPr>
        <p:spPr>
          <a:xfrm>
            <a:off x="6113441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1955477" y="345934"/>
            <a:ext cx="5521932" cy="155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IL PIANO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(Efesini 3:8-11)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032" b="1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Le tre </a:t>
            </a:r>
            <a:r>
              <a:rPr lang="it-IT" sz="2709" b="1" i="1" dirty="0">
                <a:solidFill>
                  <a:srgbClr val="0000FF"/>
                </a:solidFill>
                <a:latin typeface="Calibri" panose="020F0502020204030204"/>
              </a:rPr>
              <a:t>epoche</a:t>
            </a: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 della Bibbia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1742" y="3157667"/>
            <a:ext cx="2737666" cy="25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Genesi 1 a Esodo 20)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inizio del peccato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Nessuna legge scritta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Tempo delle promesse di Dio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Rivelazioni solo ai patriarchi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familiare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5913" y="3170111"/>
            <a:ext cx="3048947" cy="248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Esodo 20 a Atti 2)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nazionale d’Israele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della Legge scritta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Finalità della legge: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Far conoscere il peccato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Tenere in custodia sotto legge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Condurre a Cristo, per avere la grazia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26819" y="2340040"/>
            <a:ext cx="162743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PATRIARCALE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Genesi 12:1-3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603145" y="2338591"/>
            <a:ext cx="1985800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LEGGE MOSAICA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Galati 3:21-25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420525" y="3170834"/>
            <a:ext cx="2482955" cy="213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Atti 2 - Apocalisse 22)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universale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 Vangelo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La Chiesa è stabilita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È il tempo della grazia e della possibile salvezza in Cristo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734780" y="2338591"/>
            <a:ext cx="190757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CRISTIANESIMO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1 Pietro 1:7-12</a:t>
            </a:r>
          </a:p>
        </p:txBody>
      </p:sp>
      <p:cxnSp>
        <p:nvCxnSpPr>
          <p:cNvPr id="14" name="Connettore 1 17"/>
          <p:cNvCxnSpPr/>
          <p:nvPr/>
        </p:nvCxnSpPr>
        <p:spPr>
          <a:xfrm flipV="1">
            <a:off x="3055913" y="2578751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7"/>
          <p:cNvCxnSpPr/>
          <p:nvPr/>
        </p:nvCxnSpPr>
        <p:spPr>
          <a:xfrm flipV="1">
            <a:off x="6113441" y="2576018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6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28667"/>
            <a:ext cx="8836661" cy="650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LA PAROLA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  O NON </a:t>
            </a:r>
            <a:r>
              <a:rPr lang="it-IT" sz="2709" b="1" dirty="0">
                <a:solidFill>
                  <a:srgbClr val="FF0000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709" b="1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CONOSCENZA  Dà: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ETERNA</a:t>
            </a: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NON CONOSCENZA GENERA: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SENZA 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INUTILITà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APOSTASIA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GIUDIZIO NEGATIVO DA DIO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PERDIZIONE</a:t>
            </a:r>
          </a:p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CONOSCENZA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+ FEDE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= </a:t>
            </a:r>
            <a:r>
              <a:rPr lang="it-IT" sz="2709" b="1" cap="all" dirty="0">
                <a:solidFill>
                  <a:srgbClr val="0000FF"/>
                </a:solidFill>
                <a:latin typeface="Calibri" panose="020F0502020204030204"/>
              </a:rPr>
              <a:t>VITA ETERNA</a:t>
            </a:r>
          </a:p>
        </p:txBody>
      </p:sp>
    </p:spTree>
    <p:extLst>
      <p:ext uri="{BB962C8B-B14F-4D97-AF65-F5344CB8AC3E}">
        <p14:creationId xmlns:p14="http://schemas.microsoft.com/office/powerpoint/2010/main" val="597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IL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LA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LA CHIAMATA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DEVE ESSERE UBBIDITO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LUCE, VITA,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IMMORTALITà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POTENZA CHE SALVA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PAROLA DI GIUDIZIO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CRISTO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3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PER ENTRARE NELLA CHIESA</a:t>
            </a:r>
            <a:endParaRPr lang="it-IT" altLang="it-IT" sz="3900" b="1"/>
          </a:p>
        </p:txBody>
      </p:sp>
      <p:sp>
        <p:nvSpPr>
          <p:cNvPr id="420867" name="Text Box 3" descr="Stampati"/>
          <p:cNvSpPr txBox="1">
            <a:spLocks noChangeArrowheads="1"/>
          </p:cNvSpPr>
          <p:nvPr/>
        </p:nvSpPr>
        <p:spPr bwMode="auto">
          <a:xfrm>
            <a:off x="1752600" y="49530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UDIRE</a:t>
            </a:r>
            <a:endParaRPr lang="it-IT" altLang="it-IT" sz="1600"/>
          </a:p>
        </p:txBody>
      </p:sp>
      <p:sp>
        <p:nvSpPr>
          <p:cNvPr id="420868" name="Text Box 4" descr="Stampati"/>
          <p:cNvSpPr txBox="1">
            <a:spLocks noChangeArrowheads="1"/>
          </p:cNvSpPr>
          <p:nvPr/>
        </p:nvSpPr>
        <p:spPr bwMode="auto">
          <a:xfrm>
            <a:off x="2667000" y="40386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CREDERE</a:t>
            </a:r>
            <a:endParaRPr lang="it-IT" altLang="it-IT" sz="1600"/>
          </a:p>
        </p:txBody>
      </p:sp>
      <p:sp>
        <p:nvSpPr>
          <p:cNvPr id="420869" name="Text Box 5" descr="Stampati"/>
          <p:cNvSpPr txBox="1">
            <a:spLocks noChangeArrowheads="1"/>
          </p:cNvSpPr>
          <p:nvPr/>
        </p:nvSpPr>
        <p:spPr bwMode="auto">
          <a:xfrm>
            <a:off x="3962400" y="316865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RAVVEDERSI</a:t>
            </a:r>
            <a:endParaRPr lang="it-IT" altLang="it-IT" sz="1600"/>
          </a:p>
        </p:txBody>
      </p:sp>
      <p:sp>
        <p:nvSpPr>
          <p:cNvPr id="420870" name="Text Box 6" descr="Stampati"/>
          <p:cNvSpPr txBox="1">
            <a:spLocks noChangeArrowheads="1"/>
          </p:cNvSpPr>
          <p:nvPr/>
        </p:nvSpPr>
        <p:spPr bwMode="auto">
          <a:xfrm>
            <a:off x="4953000" y="2362200"/>
            <a:ext cx="2057400" cy="433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b="1"/>
              <a:t>CONFESSARE</a:t>
            </a:r>
            <a:endParaRPr lang="it-IT" altLang="it-IT" sz="1600"/>
          </a:p>
        </p:txBody>
      </p:sp>
      <p:sp>
        <p:nvSpPr>
          <p:cNvPr id="420871" name="Text Box 7" descr="Stampati"/>
          <p:cNvSpPr txBox="1">
            <a:spLocks noChangeArrowheads="1"/>
          </p:cNvSpPr>
          <p:nvPr/>
        </p:nvSpPr>
        <p:spPr bwMode="auto">
          <a:xfrm>
            <a:off x="6019800" y="1524000"/>
            <a:ext cx="2057400" cy="4492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it-IT" altLang="it-IT" sz="2000" b="1"/>
              <a:t>BATTEZZARSI</a:t>
            </a:r>
            <a:endParaRPr lang="it-IT" altLang="it-IT" sz="1600"/>
          </a:p>
        </p:txBody>
      </p:sp>
      <p:sp>
        <p:nvSpPr>
          <p:cNvPr id="420872" name="AutoShape 8"/>
          <p:cNvSpPr>
            <a:spLocks noChangeArrowheads="1"/>
          </p:cNvSpPr>
          <p:nvPr/>
        </p:nvSpPr>
        <p:spPr bwMode="auto">
          <a:xfrm>
            <a:off x="457200" y="5791200"/>
            <a:ext cx="822960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OSSERVIAMO COSA BISOGNA FARE: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20873" name="AutoShape 9"/>
          <p:cNvCxnSpPr>
            <a:cxnSpLocks noChangeShapeType="1"/>
            <a:stCxn id="420872" idx="4"/>
            <a:endCxn id="420867" idx="1"/>
          </p:cNvCxnSpPr>
          <p:nvPr/>
        </p:nvCxnSpPr>
        <p:spPr bwMode="auto">
          <a:xfrm rot="10800000" flipH="1">
            <a:off x="457200" y="5189538"/>
            <a:ext cx="1295400" cy="950912"/>
          </a:xfrm>
          <a:prstGeom prst="bentConnector3">
            <a:avLst>
              <a:gd name="adj1" fmla="val -17648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4" name="AutoShape 10"/>
          <p:cNvCxnSpPr>
            <a:cxnSpLocks noChangeShapeType="1"/>
            <a:stCxn id="420872" idx="4"/>
            <a:endCxn id="420868" idx="1"/>
          </p:cNvCxnSpPr>
          <p:nvPr/>
        </p:nvCxnSpPr>
        <p:spPr bwMode="auto">
          <a:xfrm rot="10800000" flipH="1">
            <a:off x="457200" y="4275138"/>
            <a:ext cx="2209800" cy="1865312"/>
          </a:xfrm>
          <a:prstGeom prst="bentConnector3">
            <a:avLst>
              <a:gd name="adj1" fmla="val -10347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5" name="AutoShape 11"/>
          <p:cNvCxnSpPr>
            <a:cxnSpLocks noChangeShapeType="1"/>
            <a:stCxn id="420872" idx="4"/>
            <a:endCxn id="420869" idx="1"/>
          </p:cNvCxnSpPr>
          <p:nvPr/>
        </p:nvCxnSpPr>
        <p:spPr bwMode="auto">
          <a:xfrm rot="10800000" flipH="1">
            <a:off x="457200" y="3405188"/>
            <a:ext cx="3505200" cy="2735262"/>
          </a:xfrm>
          <a:prstGeom prst="bentConnector3">
            <a:avLst>
              <a:gd name="adj1" fmla="val -652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6" name="AutoShape 12"/>
          <p:cNvCxnSpPr>
            <a:cxnSpLocks noChangeShapeType="1"/>
            <a:stCxn id="420872" idx="4"/>
            <a:endCxn id="420870" idx="1"/>
          </p:cNvCxnSpPr>
          <p:nvPr/>
        </p:nvCxnSpPr>
        <p:spPr bwMode="auto">
          <a:xfrm rot="10800000" flipH="1">
            <a:off x="457200" y="2578100"/>
            <a:ext cx="4495800" cy="3562350"/>
          </a:xfrm>
          <a:prstGeom prst="bentConnector3">
            <a:avLst>
              <a:gd name="adj1" fmla="val -508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7" name="AutoShape 13"/>
          <p:cNvCxnSpPr>
            <a:cxnSpLocks noChangeShapeType="1"/>
            <a:stCxn id="420872" idx="4"/>
            <a:endCxn id="420871" idx="1"/>
          </p:cNvCxnSpPr>
          <p:nvPr/>
        </p:nvCxnSpPr>
        <p:spPr bwMode="auto">
          <a:xfrm rot="10800000" flipH="1">
            <a:off x="457200" y="1747838"/>
            <a:ext cx="5562600" cy="4392612"/>
          </a:xfrm>
          <a:prstGeom prst="bentConnector3">
            <a:avLst>
              <a:gd name="adj1" fmla="val -4111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nimBg="1" autoUpdateAnimBg="0"/>
      <p:bldP spid="420867" grpId="0" animBg="1" autoUpdateAnimBg="0"/>
      <p:bldP spid="420868" grpId="0" animBg="1" autoUpdateAnimBg="0"/>
      <p:bldP spid="420869" grpId="0" animBg="1" autoUpdateAnimBg="0"/>
      <p:bldP spid="420870" grpId="0" animBg="1" autoUpdateAnimBg="0"/>
      <p:bldP spid="420871" grpId="0" animBg="1" autoUpdateAnimBg="0"/>
      <p:bldP spid="4208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PRIMO PASSO</a:t>
            </a:r>
            <a:endParaRPr lang="it-IT" altLang="it-IT" sz="3900" b="1"/>
          </a:p>
        </p:txBody>
      </p:sp>
      <p:sp>
        <p:nvSpPr>
          <p:cNvPr id="443396" name="Text Box 4" descr="Stampati"/>
          <p:cNvSpPr txBox="1">
            <a:spLocks noChangeArrowheads="1"/>
          </p:cNvSpPr>
          <p:nvPr/>
        </p:nvSpPr>
        <p:spPr bwMode="auto">
          <a:xfrm>
            <a:off x="1638300" y="1600200"/>
            <a:ext cx="58674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UDIRE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fede viene dall’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e 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si ha per mezzo della Parola di Cristo»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animBg="1" autoUpdateAnimBg="0"/>
      <p:bldP spid="44339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050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SECONDO PASSO</a:t>
            </a:r>
            <a:endParaRPr lang="it-IT" altLang="it-IT" sz="3900" b="1"/>
          </a:p>
        </p:txBody>
      </p:sp>
      <p:sp>
        <p:nvSpPr>
          <p:cNvPr id="504836" name="Text Box 2052" descr="Stampati"/>
          <p:cNvSpPr txBox="1">
            <a:spLocks noChangeArrowheads="1"/>
          </p:cNvSpPr>
          <p:nvPr/>
        </p:nvSpPr>
        <p:spPr bwMode="auto">
          <a:xfrm>
            <a:off x="1371600" y="2133600"/>
            <a:ext cx="6400800" cy="40020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CREDERE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tu </a:t>
            </a:r>
            <a:r>
              <a:rPr lang="it-IT" altLang="it-IT" sz="3200" u="sng">
                <a:solidFill>
                  <a:srgbClr val="0000FF"/>
                </a:solidFill>
              </a:rPr>
              <a:t>credi</a:t>
            </a:r>
            <a:r>
              <a:rPr lang="it-IT" altLang="it-IT" sz="3200"/>
              <a:t> con tutto il cuore, è possibile. L’eunuco rispose: Io </a:t>
            </a:r>
            <a:r>
              <a:rPr lang="it-IT" altLang="it-IT" sz="3200" u="sng">
                <a:solidFill>
                  <a:srgbClr val="0000FF"/>
                </a:solidFill>
              </a:rPr>
              <a:t>credo</a:t>
            </a:r>
            <a:r>
              <a:rPr lang="it-IT" altLang="it-IT" sz="3200"/>
              <a:t> che Gesù Cristo è il Figliolo di Dio» (</a:t>
            </a:r>
            <a:r>
              <a:rPr lang="it-IT" altLang="it-IT" sz="3200" b="1">
                <a:solidFill>
                  <a:srgbClr val="FF0000"/>
                </a:solidFill>
              </a:rPr>
              <a:t>Atti 8:37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 animBg="1" autoUpdateAnimBg="0"/>
      <p:bldP spid="50483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TERZO PASSO</a:t>
            </a:r>
            <a:endParaRPr lang="it-IT" altLang="it-IT" sz="3900" b="1"/>
          </a:p>
        </p:txBody>
      </p:sp>
      <p:sp>
        <p:nvSpPr>
          <p:cNvPr id="506884" name="Text Box 4" descr="Stampati"/>
          <p:cNvSpPr txBox="1">
            <a:spLocks noChangeArrowheads="1"/>
          </p:cNvSpPr>
          <p:nvPr/>
        </p:nvSpPr>
        <p:spPr bwMode="auto">
          <a:xfrm>
            <a:off x="1143000" y="2362200"/>
            <a:ext cx="6858000" cy="40449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RAVVEDERSI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«</a:t>
            </a:r>
            <a:r>
              <a:rPr lang="it-IT" altLang="it-IT" sz="3200" u="sng">
                <a:solidFill>
                  <a:srgbClr val="0000FF"/>
                </a:solidFill>
              </a:rPr>
              <a:t>Ravvedetevi</a:t>
            </a:r>
            <a:r>
              <a:rPr lang="it-IT" altLang="it-IT" sz="3200"/>
              <a:t>, e ciascun di voi  sia battezzato nel nome di Gesù Cristo» (</a:t>
            </a:r>
            <a:r>
              <a:rPr lang="it-IT" altLang="it-IT" sz="3200" b="1">
                <a:solidFill>
                  <a:srgbClr val="FF0000"/>
                </a:solidFill>
              </a:rPr>
              <a:t>Atti 2:38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animBg="1" autoUpdateAnimBg="0"/>
      <p:bldP spid="506884" grpId="0" animBg="1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durre una riunione">
  <a:themeElements>
    <a:clrScheme name="Condurre una riunione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Condurre una riuni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durre una riunione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1-trasmissione-piano-salvezza</Template>
  <TotalTime>69</TotalTime>
  <Words>1534</Words>
  <Application>Microsoft Office PowerPoint</Application>
  <PresentationFormat>Presentazione su schermo (4:3)</PresentationFormat>
  <Paragraphs>189</Paragraphs>
  <Slides>18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18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Tahoma</vt:lpstr>
      <vt:lpstr>Times New Roman</vt:lpstr>
      <vt:lpstr>Tema di Office</vt:lpstr>
      <vt:lpstr>1_Condurre una riunione</vt:lpstr>
      <vt:lpstr>1_Tema di Office</vt:lpstr>
      <vt:lpstr>2_Tema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15</cp:revision>
  <dcterms:created xsi:type="dcterms:W3CDTF">2022-09-05T21:33:56Z</dcterms:created>
  <dcterms:modified xsi:type="dcterms:W3CDTF">2025-01-04T14:14:05Z</dcterms:modified>
</cp:coreProperties>
</file>