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639" r:id="rId3"/>
    <p:sldId id="256" r:id="rId4"/>
    <p:sldId id="257" r:id="rId5"/>
    <p:sldId id="258" r:id="rId6"/>
    <p:sldId id="259" r:id="rId7"/>
    <p:sldId id="260" r:id="rId8"/>
    <p:sldId id="261" r:id="rId9"/>
    <p:sldId id="262"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FFFF"/>
    <a:srgbClr val="E1FFFF"/>
    <a:srgbClr val="C9FFFF"/>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16" autoAdjust="0"/>
    <p:restoredTop sz="94660"/>
  </p:normalViewPr>
  <p:slideViewPr>
    <p:cSldViewPr>
      <p:cViewPr varScale="1">
        <p:scale>
          <a:sx n="66" d="100"/>
          <a:sy n="66" d="100"/>
        </p:scale>
        <p:origin x="72" y="9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BEF53-0FE9-4134-9BA5-FA68BDF06AD3}" type="datetimeFigureOut">
              <a:rPr lang="it-IT" smtClean="0"/>
              <a:t>10/11/2023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F1718-B3CD-4233-9884-BE54CF0AA672}" type="slidenum">
              <a:rPr lang="it-IT" smtClean="0"/>
              <a:t>‹N›</a:t>
            </a:fld>
            <a:endParaRPr lang="it-IT"/>
          </a:p>
        </p:txBody>
      </p:sp>
    </p:spTree>
    <p:extLst>
      <p:ext uri="{BB962C8B-B14F-4D97-AF65-F5344CB8AC3E}">
        <p14:creationId xmlns:p14="http://schemas.microsoft.com/office/powerpoint/2010/main" val="1140296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a:extLst>
              <a:ext uri="{FF2B5EF4-FFF2-40B4-BE49-F238E27FC236}">
                <a16:creationId xmlns:a16="http://schemas.microsoft.com/office/drawing/2014/main" id="{AC2BD84A-F218-43EF-A1E0-B71E07A3999D}"/>
              </a:ext>
            </a:extLst>
          </p:cNvPr>
          <p:cNvSpPr>
            <a:spLocks noGrp="1" noRot="1" noChangeAspect="1" noChangeArrowheads="1" noTextEdit="1"/>
          </p:cNvSpPr>
          <p:nvPr>
            <p:ph type="sldImg"/>
          </p:nvPr>
        </p:nvSpPr>
        <p:spPr>
          <a:ln/>
        </p:spPr>
      </p:sp>
      <p:sp>
        <p:nvSpPr>
          <p:cNvPr id="86019" name="Segnaposto note 2">
            <a:extLst>
              <a:ext uri="{FF2B5EF4-FFF2-40B4-BE49-F238E27FC236}">
                <a16:creationId xmlns:a16="http://schemas.microsoft.com/office/drawing/2014/main" id="{A75579A4-DC33-4216-A615-37248C390FB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
        <p:nvSpPr>
          <p:cNvPr id="86020" name="Segnaposto numero diapositiva 3">
            <a:extLst>
              <a:ext uri="{FF2B5EF4-FFF2-40B4-BE49-F238E27FC236}">
                <a16:creationId xmlns:a16="http://schemas.microsoft.com/office/drawing/2014/main" id="{701803D4-AE9B-41D6-B863-B563BFA95F8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b="1">
                <a:solidFill>
                  <a:schemeClr val="tx1"/>
                </a:solidFill>
                <a:latin typeface="Times New Roman" panose="02020603050405020304" pitchFamily="18" charset="0"/>
              </a:defRPr>
            </a:lvl1pPr>
            <a:lvl2pPr marL="742950" indent="-285750">
              <a:defRPr kumimoji="1" sz="2400" b="1">
                <a:solidFill>
                  <a:schemeClr val="tx1"/>
                </a:solidFill>
                <a:latin typeface="Times New Roman" panose="02020603050405020304" pitchFamily="18" charset="0"/>
              </a:defRPr>
            </a:lvl2pPr>
            <a:lvl3pPr marL="1143000" indent="-228600">
              <a:defRPr kumimoji="1" sz="2400" b="1">
                <a:solidFill>
                  <a:schemeClr val="tx1"/>
                </a:solidFill>
                <a:latin typeface="Times New Roman" panose="02020603050405020304" pitchFamily="18" charset="0"/>
              </a:defRPr>
            </a:lvl3pPr>
            <a:lvl4pPr marL="1600200" indent="-228600">
              <a:defRPr kumimoji="1" sz="2400" b="1">
                <a:solidFill>
                  <a:schemeClr val="tx1"/>
                </a:solidFill>
                <a:latin typeface="Times New Roman" panose="02020603050405020304" pitchFamily="18" charset="0"/>
              </a:defRPr>
            </a:lvl4pPr>
            <a:lvl5pPr marL="2057400" indent="-228600">
              <a:defRPr kumimoji="1"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fld id="{5B9C7A66-819D-4912-BA39-3D309CBB2B2A}" type="slidenum">
              <a:rPr kumimoji="0" lang="it-IT" altLang="it-IT" sz="1200" b="0" i="0" u="none" strike="noStrike" kern="1200" cap="none" spc="0" normalizeH="0" baseline="0" noProof="0" smtClean="0">
                <a:ln>
                  <a:noFill/>
                </a:ln>
                <a:solidFill>
                  <a:srgbClr val="000000"/>
                </a:solidFill>
                <a:effectLst/>
                <a:uLnTx/>
                <a:uFillTx/>
                <a:latin typeface="Tahoma" panose="020B0604030504040204" pitchFamily="34" charset="0"/>
                <a:ea typeface="+mn-ea"/>
                <a:cs typeface="+mn-cs"/>
              </a:rPr>
              <a:pPr marL="0" marR="0" lvl="0" indent="0" algn="r" defTabSz="914400" rtl="0" eaLnBrk="0" fontAlgn="base" latinLnBrk="0" hangingPunct="0">
                <a:lnSpc>
                  <a:spcPct val="100000"/>
                </a:lnSpc>
                <a:spcBef>
                  <a:spcPct val="20000"/>
                </a:spcBef>
                <a:spcAft>
                  <a:spcPct val="0"/>
                </a:spcAft>
                <a:buClrTx/>
                <a:buSzTx/>
                <a:buFontTx/>
                <a:buNone/>
                <a:tabLst/>
                <a:defRPr/>
              </a:pPr>
              <a:t>1</a:t>
            </a:fld>
            <a:endParaRPr kumimoji="0" lang="it-IT" altLang="it-IT" sz="1200" b="0" i="0" u="none" strike="noStrike" kern="1200" cap="none" spc="0" normalizeH="0" baseline="0" noProof="0">
              <a:ln>
                <a:noFill/>
              </a:ln>
              <a:solidFill>
                <a:srgbClr val="000000"/>
              </a:solidFill>
              <a:effectLst/>
              <a:uLnTx/>
              <a:uFillTx/>
              <a:latin typeface="Tahoma" panose="020B0604030504040204" pitchFamily="34" charset="0"/>
              <a:ea typeface="+mn-ea"/>
              <a:cs typeface="+mn-cs"/>
            </a:endParaRPr>
          </a:p>
        </p:txBody>
      </p:sp>
    </p:spTree>
    <p:extLst>
      <p:ext uri="{BB962C8B-B14F-4D97-AF65-F5344CB8AC3E}">
        <p14:creationId xmlns:p14="http://schemas.microsoft.com/office/powerpoint/2010/main" val="54628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F76C384-1FD3-4A85-9CEB-F562ECBC079F}" type="datetimeFigureOut">
              <a:rPr lang="it-IT" smtClean="0"/>
              <a:t>10/11/2023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1998348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76C384-1FD3-4A85-9CEB-F562ECBC079F}" type="datetimeFigureOut">
              <a:rPr lang="it-IT" smtClean="0"/>
              <a:t>10/11/2023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3254584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76C384-1FD3-4A85-9CEB-F562ECBC079F}" type="datetimeFigureOut">
              <a:rPr lang="it-IT" smtClean="0"/>
              <a:t>10/11/2023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543773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2089"/>
            </a:lvl1pPr>
          </a:lstStyle>
          <a:p>
            <a:r>
              <a:rPr lang="it-IT"/>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835"/>
            </a:lvl1pPr>
            <a:lvl2pPr marL="159113" indent="0" algn="ctr">
              <a:buNone/>
              <a:defRPr sz="696"/>
            </a:lvl2pPr>
            <a:lvl3pPr marL="318226" indent="0" algn="ctr">
              <a:buNone/>
              <a:defRPr sz="627"/>
            </a:lvl3pPr>
            <a:lvl4pPr marL="477340" indent="0" algn="ctr">
              <a:buNone/>
              <a:defRPr sz="558"/>
            </a:lvl4pPr>
            <a:lvl5pPr marL="636453" indent="0" algn="ctr">
              <a:buNone/>
              <a:defRPr sz="558"/>
            </a:lvl5pPr>
            <a:lvl6pPr marL="795565" indent="0" algn="ctr">
              <a:buNone/>
              <a:defRPr sz="558"/>
            </a:lvl6pPr>
            <a:lvl7pPr marL="954677" indent="0" algn="ctr">
              <a:buNone/>
              <a:defRPr sz="558"/>
            </a:lvl7pPr>
            <a:lvl8pPr marL="1113791" indent="0" algn="ctr">
              <a:buNone/>
              <a:defRPr sz="558"/>
            </a:lvl8pPr>
            <a:lvl9pPr marL="1272903" indent="0" algn="ctr">
              <a:buNone/>
              <a:defRPr sz="558"/>
            </a:lvl9pPr>
          </a:lstStyle>
          <a:p>
            <a:r>
              <a:rPr lang="it-IT"/>
              <a:t>Fare clic per modificare lo stile del sottotitolo dello schema</a:t>
            </a:r>
            <a:endParaRPr lang="en-US" dirty="0"/>
          </a:p>
        </p:txBody>
      </p:sp>
      <p:sp>
        <p:nvSpPr>
          <p:cNvPr id="4" name="Date Placeholder 3">
            <a:extLst>
              <a:ext uri="{FF2B5EF4-FFF2-40B4-BE49-F238E27FC236}">
                <a16:creationId xmlns:a16="http://schemas.microsoft.com/office/drawing/2014/main" id="{DC98FF91-A9F9-45B0-9A13-2DA1D61D8E23}"/>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53085E6D-3784-411C-B119-AF34F3E44DDA}" type="datetimeFigureOut">
              <a:rPr lang="it-IT"/>
              <a:pPr>
                <a:defRPr/>
              </a:pPr>
              <a:t>10/11/2023</a:t>
            </a:fld>
            <a:endParaRPr lang="it-IT"/>
          </a:p>
        </p:txBody>
      </p:sp>
      <p:sp>
        <p:nvSpPr>
          <p:cNvPr id="5" name="Footer Placeholder 4">
            <a:extLst>
              <a:ext uri="{FF2B5EF4-FFF2-40B4-BE49-F238E27FC236}">
                <a16:creationId xmlns:a16="http://schemas.microsoft.com/office/drawing/2014/main" id="{4C008B33-3468-4F7D-8429-BF8A10AF813F}"/>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6" name="Slide Number Placeholder 5">
            <a:extLst>
              <a:ext uri="{FF2B5EF4-FFF2-40B4-BE49-F238E27FC236}">
                <a16:creationId xmlns:a16="http://schemas.microsoft.com/office/drawing/2014/main" id="{3D34DC56-6E4E-4E8B-B8A8-FBB6FF5E7A3D}"/>
              </a:ext>
            </a:extLst>
          </p:cNvPr>
          <p:cNvSpPr>
            <a:spLocks noGrp="1"/>
          </p:cNvSpPr>
          <p:nvPr>
            <p:ph type="sldNum" sz="quarter" idx="12"/>
          </p:nvPr>
        </p:nvSpPr>
        <p:spPr/>
        <p:txBody>
          <a:bodyPr/>
          <a:lstStyle>
            <a:lvl1pPr>
              <a:defRPr/>
            </a:lvl1pPr>
          </a:lstStyle>
          <a:p>
            <a:pPr>
              <a:defRPr/>
            </a:pPr>
            <a:fld id="{32AFB10E-E070-4619-B4E5-3290CB310635}" type="slidenum">
              <a:rPr lang="it-IT" altLang="it-IT"/>
              <a:pPr>
                <a:defRPr/>
              </a:pPr>
              <a:t>‹N›</a:t>
            </a:fld>
            <a:endParaRPr lang="it-IT" altLang="it-IT"/>
          </a:p>
        </p:txBody>
      </p:sp>
    </p:spTree>
    <p:extLst>
      <p:ext uri="{BB962C8B-B14F-4D97-AF65-F5344CB8AC3E}">
        <p14:creationId xmlns:p14="http://schemas.microsoft.com/office/powerpoint/2010/main" val="113497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36FD0532-E004-4DAE-854F-879A9958B0A3}"/>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35CE05D3-D57E-42CD-A40A-038511E24FF1}" type="datetimeFigureOut">
              <a:rPr lang="it-IT"/>
              <a:pPr>
                <a:defRPr/>
              </a:pPr>
              <a:t>10/11/2023</a:t>
            </a:fld>
            <a:endParaRPr lang="it-IT"/>
          </a:p>
        </p:txBody>
      </p:sp>
      <p:sp>
        <p:nvSpPr>
          <p:cNvPr id="5" name="Footer Placeholder 4">
            <a:extLst>
              <a:ext uri="{FF2B5EF4-FFF2-40B4-BE49-F238E27FC236}">
                <a16:creationId xmlns:a16="http://schemas.microsoft.com/office/drawing/2014/main" id="{7EE2A8C7-53F2-4C27-9C71-4F62E4D02724}"/>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6" name="Slide Number Placeholder 5">
            <a:extLst>
              <a:ext uri="{FF2B5EF4-FFF2-40B4-BE49-F238E27FC236}">
                <a16:creationId xmlns:a16="http://schemas.microsoft.com/office/drawing/2014/main" id="{5852CB49-D05D-4A8E-BC05-0D7BFA4B3E96}"/>
              </a:ext>
            </a:extLst>
          </p:cNvPr>
          <p:cNvSpPr>
            <a:spLocks noGrp="1"/>
          </p:cNvSpPr>
          <p:nvPr>
            <p:ph type="sldNum" sz="quarter" idx="12"/>
          </p:nvPr>
        </p:nvSpPr>
        <p:spPr/>
        <p:txBody>
          <a:bodyPr/>
          <a:lstStyle>
            <a:lvl1pPr>
              <a:defRPr/>
            </a:lvl1pPr>
          </a:lstStyle>
          <a:p>
            <a:pPr>
              <a:defRPr/>
            </a:pPr>
            <a:fld id="{417146A5-4404-4176-A120-3A9368CF64EA}" type="slidenum">
              <a:rPr lang="it-IT" altLang="it-IT"/>
              <a:pPr>
                <a:defRPr/>
              </a:pPr>
              <a:t>‹N›</a:t>
            </a:fld>
            <a:endParaRPr lang="it-IT" altLang="it-IT"/>
          </a:p>
        </p:txBody>
      </p:sp>
    </p:spTree>
    <p:extLst>
      <p:ext uri="{BB962C8B-B14F-4D97-AF65-F5344CB8AC3E}">
        <p14:creationId xmlns:p14="http://schemas.microsoft.com/office/powerpoint/2010/main" val="1074032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92" y="1709750"/>
            <a:ext cx="7886700" cy="2852737"/>
          </a:xfrm>
        </p:spPr>
        <p:txBody>
          <a:bodyPr anchor="b"/>
          <a:lstStyle>
            <a:lvl1pPr>
              <a:defRPr sz="2089"/>
            </a:lvl1pPr>
          </a:lstStyle>
          <a:p>
            <a:r>
              <a:rPr lang="it-IT"/>
              <a:t>Fare clic per modificare lo stile del titolo</a:t>
            </a:r>
            <a:endParaRPr lang="en-US" dirty="0"/>
          </a:p>
        </p:txBody>
      </p:sp>
      <p:sp>
        <p:nvSpPr>
          <p:cNvPr id="3" name="Text Placeholder 2"/>
          <p:cNvSpPr>
            <a:spLocks noGrp="1"/>
          </p:cNvSpPr>
          <p:nvPr>
            <p:ph type="body" idx="1"/>
          </p:nvPr>
        </p:nvSpPr>
        <p:spPr>
          <a:xfrm>
            <a:off x="623892" y="4589475"/>
            <a:ext cx="7886700" cy="1500187"/>
          </a:xfrm>
        </p:spPr>
        <p:txBody>
          <a:bodyPr/>
          <a:lstStyle>
            <a:lvl1pPr marL="0" indent="0">
              <a:buNone/>
              <a:defRPr sz="835">
                <a:solidFill>
                  <a:schemeClr val="tx1"/>
                </a:solidFill>
              </a:defRPr>
            </a:lvl1pPr>
            <a:lvl2pPr marL="159113" indent="0">
              <a:buNone/>
              <a:defRPr sz="696">
                <a:solidFill>
                  <a:schemeClr val="tx1">
                    <a:tint val="75000"/>
                  </a:schemeClr>
                </a:solidFill>
              </a:defRPr>
            </a:lvl2pPr>
            <a:lvl3pPr marL="318226" indent="0">
              <a:buNone/>
              <a:defRPr sz="627">
                <a:solidFill>
                  <a:schemeClr val="tx1">
                    <a:tint val="75000"/>
                  </a:schemeClr>
                </a:solidFill>
              </a:defRPr>
            </a:lvl3pPr>
            <a:lvl4pPr marL="477340" indent="0">
              <a:buNone/>
              <a:defRPr sz="558">
                <a:solidFill>
                  <a:schemeClr val="tx1">
                    <a:tint val="75000"/>
                  </a:schemeClr>
                </a:solidFill>
              </a:defRPr>
            </a:lvl4pPr>
            <a:lvl5pPr marL="636453" indent="0">
              <a:buNone/>
              <a:defRPr sz="558">
                <a:solidFill>
                  <a:schemeClr val="tx1">
                    <a:tint val="75000"/>
                  </a:schemeClr>
                </a:solidFill>
              </a:defRPr>
            </a:lvl5pPr>
            <a:lvl6pPr marL="795565" indent="0">
              <a:buNone/>
              <a:defRPr sz="558">
                <a:solidFill>
                  <a:schemeClr val="tx1">
                    <a:tint val="75000"/>
                  </a:schemeClr>
                </a:solidFill>
              </a:defRPr>
            </a:lvl6pPr>
            <a:lvl7pPr marL="954677" indent="0">
              <a:buNone/>
              <a:defRPr sz="558">
                <a:solidFill>
                  <a:schemeClr val="tx1">
                    <a:tint val="75000"/>
                  </a:schemeClr>
                </a:solidFill>
              </a:defRPr>
            </a:lvl7pPr>
            <a:lvl8pPr marL="1113791" indent="0">
              <a:buNone/>
              <a:defRPr sz="558">
                <a:solidFill>
                  <a:schemeClr val="tx1">
                    <a:tint val="75000"/>
                  </a:schemeClr>
                </a:solidFill>
              </a:defRPr>
            </a:lvl8pPr>
            <a:lvl9pPr marL="1272903" indent="0">
              <a:buNone/>
              <a:defRPr sz="558">
                <a:solidFill>
                  <a:schemeClr val="tx1">
                    <a:tint val="75000"/>
                  </a:schemeClr>
                </a:solidFill>
              </a:defRPr>
            </a:lvl9pPr>
          </a:lstStyle>
          <a:p>
            <a:pPr lvl="0"/>
            <a:r>
              <a:rPr lang="it-IT"/>
              <a:t>Fare clic per modificare stili del testo dello schema</a:t>
            </a:r>
          </a:p>
        </p:txBody>
      </p:sp>
      <p:sp>
        <p:nvSpPr>
          <p:cNvPr id="4" name="Date Placeholder 3">
            <a:extLst>
              <a:ext uri="{FF2B5EF4-FFF2-40B4-BE49-F238E27FC236}">
                <a16:creationId xmlns:a16="http://schemas.microsoft.com/office/drawing/2014/main" id="{7A623C4E-5146-4879-80CE-2CFA72FED616}"/>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0F6C63B3-5DB2-4F18-AC1E-A2A9B4F679ED}" type="datetimeFigureOut">
              <a:rPr lang="it-IT"/>
              <a:pPr>
                <a:defRPr/>
              </a:pPr>
              <a:t>10/11/2023</a:t>
            </a:fld>
            <a:endParaRPr lang="it-IT"/>
          </a:p>
        </p:txBody>
      </p:sp>
      <p:sp>
        <p:nvSpPr>
          <p:cNvPr id="5" name="Footer Placeholder 4">
            <a:extLst>
              <a:ext uri="{FF2B5EF4-FFF2-40B4-BE49-F238E27FC236}">
                <a16:creationId xmlns:a16="http://schemas.microsoft.com/office/drawing/2014/main" id="{315AE07D-E0B5-4613-8C94-6940D4D45BBC}"/>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6" name="Slide Number Placeholder 5">
            <a:extLst>
              <a:ext uri="{FF2B5EF4-FFF2-40B4-BE49-F238E27FC236}">
                <a16:creationId xmlns:a16="http://schemas.microsoft.com/office/drawing/2014/main" id="{2818AE85-0DE5-4440-870F-2F6630BAAB5B}"/>
              </a:ext>
            </a:extLst>
          </p:cNvPr>
          <p:cNvSpPr>
            <a:spLocks noGrp="1"/>
          </p:cNvSpPr>
          <p:nvPr>
            <p:ph type="sldNum" sz="quarter" idx="12"/>
          </p:nvPr>
        </p:nvSpPr>
        <p:spPr/>
        <p:txBody>
          <a:bodyPr/>
          <a:lstStyle>
            <a:lvl1pPr>
              <a:defRPr/>
            </a:lvl1pPr>
          </a:lstStyle>
          <a:p>
            <a:pPr>
              <a:defRPr/>
            </a:pPr>
            <a:fld id="{9620D3A6-62B8-4830-95F0-D0AFD988B4AA}" type="slidenum">
              <a:rPr lang="it-IT" altLang="it-IT"/>
              <a:pPr>
                <a:defRPr/>
              </a:pPr>
              <a:t>‹N›</a:t>
            </a:fld>
            <a:endParaRPr lang="it-IT" altLang="it-IT"/>
          </a:p>
        </p:txBody>
      </p:sp>
    </p:spTree>
    <p:extLst>
      <p:ext uri="{BB962C8B-B14F-4D97-AF65-F5344CB8AC3E}">
        <p14:creationId xmlns:p14="http://schemas.microsoft.com/office/powerpoint/2010/main" val="404556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a:extLst>
              <a:ext uri="{FF2B5EF4-FFF2-40B4-BE49-F238E27FC236}">
                <a16:creationId xmlns:a16="http://schemas.microsoft.com/office/drawing/2014/main" id="{CF0EA234-B191-4879-B4B1-5BD0423DD559}"/>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D6638813-9FD1-4ED1-B91E-7E85A7E65D93}" type="datetimeFigureOut">
              <a:rPr lang="it-IT"/>
              <a:pPr>
                <a:defRPr/>
              </a:pPr>
              <a:t>10/11/2023</a:t>
            </a:fld>
            <a:endParaRPr lang="it-IT"/>
          </a:p>
        </p:txBody>
      </p:sp>
      <p:sp>
        <p:nvSpPr>
          <p:cNvPr id="6" name="Footer Placeholder 5">
            <a:extLst>
              <a:ext uri="{FF2B5EF4-FFF2-40B4-BE49-F238E27FC236}">
                <a16:creationId xmlns:a16="http://schemas.microsoft.com/office/drawing/2014/main" id="{D11EC944-FC10-4C1E-B1A3-C179DD487E81}"/>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7" name="Slide Number Placeholder 6">
            <a:extLst>
              <a:ext uri="{FF2B5EF4-FFF2-40B4-BE49-F238E27FC236}">
                <a16:creationId xmlns:a16="http://schemas.microsoft.com/office/drawing/2014/main" id="{21ED26E1-1506-4000-8FFF-C7F6EE4C7323}"/>
              </a:ext>
            </a:extLst>
          </p:cNvPr>
          <p:cNvSpPr>
            <a:spLocks noGrp="1"/>
          </p:cNvSpPr>
          <p:nvPr>
            <p:ph type="sldNum" sz="quarter" idx="12"/>
          </p:nvPr>
        </p:nvSpPr>
        <p:spPr/>
        <p:txBody>
          <a:bodyPr/>
          <a:lstStyle>
            <a:lvl1pPr>
              <a:defRPr/>
            </a:lvl1pPr>
          </a:lstStyle>
          <a:p>
            <a:pPr>
              <a:defRPr/>
            </a:pPr>
            <a:fld id="{D9923388-422F-4D39-B44F-AFC2B412FA6C}" type="slidenum">
              <a:rPr lang="it-IT" altLang="it-IT"/>
              <a:pPr>
                <a:defRPr/>
              </a:pPr>
              <a:t>‹N›</a:t>
            </a:fld>
            <a:endParaRPr lang="it-IT" altLang="it-IT"/>
          </a:p>
        </p:txBody>
      </p:sp>
    </p:spTree>
    <p:extLst>
      <p:ext uri="{BB962C8B-B14F-4D97-AF65-F5344CB8AC3E}">
        <p14:creationId xmlns:p14="http://schemas.microsoft.com/office/powerpoint/2010/main" val="1262504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4" y="365134"/>
            <a:ext cx="7886700" cy="1325563"/>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29843" y="1681164"/>
            <a:ext cx="3868340" cy="823912"/>
          </a:xfrm>
        </p:spPr>
        <p:txBody>
          <a:bodyPr anchor="b"/>
          <a:lstStyle>
            <a:lvl1pPr marL="0" indent="0">
              <a:buNone/>
              <a:defRPr sz="835" b="1"/>
            </a:lvl1pPr>
            <a:lvl2pPr marL="159113" indent="0">
              <a:buNone/>
              <a:defRPr sz="696" b="1"/>
            </a:lvl2pPr>
            <a:lvl3pPr marL="318226" indent="0">
              <a:buNone/>
              <a:defRPr sz="627" b="1"/>
            </a:lvl3pPr>
            <a:lvl4pPr marL="477340" indent="0">
              <a:buNone/>
              <a:defRPr sz="558" b="1"/>
            </a:lvl4pPr>
            <a:lvl5pPr marL="636453" indent="0">
              <a:buNone/>
              <a:defRPr sz="558" b="1"/>
            </a:lvl5pPr>
            <a:lvl6pPr marL="795565" indent="0">
              <a:buNone/>
              <a:defRPr sz="558" b="1"/>
            </a:lvl6pPr>
            <a:lvl7pPr marL="954677" indent="0">
              <a:buNone/>
              <a:defRPr sz="558" b="1"/>
            </a:lvl7pPr>
            <a:lvl8pPr marL="1113791" indent="0">
              <a:buNone/>
              <a:defRPr sz="558" b="1"/>
            </a:lvl8pPr>
            <a:lvl9pPr marL="1272903" indent="0">
              <a:buNone/>
              <a:defRPr sz="558" b="1"/>
            </a:lvl9pPr>
          </a:lstStyle>
          <a:p>
            <a:pPr lvl="0"/>
            <a:r>
              <a:rPr lang="it-IT"/>
              <a:t>Fare clic per modificare stili del testo dello schema</a:t>
            </a:r>
          </a:p>
        </p:txBody>
      </p:sp>
      <p:sp>
        <p:nvSpPr>
          <p:cNvPr id="4" name="Content Placeholder 3"/>
          <p:cNvSpPr>
            <a:spLocks noGrp="1"/>
          </p:cNvSpPr>
          <p:nvPr>
            <p:ph sz="half" idx="2"/>
          </p:nvPr>
        </p:nvSpPr>
        <p:spPr>
          <a:xfrm>
            <a:off x="629843" y="2505075"/>
            <a:ext cx="3868340"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835" b="1"/>
            </a:lvl1pPr>
            <a:lvl2pPr marL="159113" indent="0">
              <a:buNone/>
              <a:defRPr sz="696" b="1"/>
            </a:lvl2pPr>
            <a:lvl3pPr marL="318226" indent="0">
              <a:buNone/>
              <a:defRPr sz="627" b="1"/>
            </a:lvl3pPr>
            <a:lvl4pPr marL="477340" indent="0">
              <a:buNone/>
              <a:defRPr sz="558" b="1"/>
            </a:lvl4pPr>
            <a:lvl5pPr marL="636453" indent="0">
              <a:buNone/>
              <a:defRPr sz="558" b="1"/>
            </a:lvl5pPr>
            <a:lvl6pPr marL="795565" indent="0">
              <a:buNone/>
              <a:defRPr sz="558" b="1"/>
            </a:lvl6pPr>
            <a:lvl7pPr marL="954677" indent="0">
              <a:buNone/>
              <a:defRPr sz="558" b="1"/>
            </a:lvl7pPr>
            <a:lvl8pPr marL="1113791" indent="0">
              <a:buNone/>
              <a:defRPr sz="558" b="1"/>
            </a:lvl8pPr>
            <a:lvl9pPr marL="1272903" indent="0">
              <a:buNone/>
              <a:defRPr sz="558" b="1"/>
            </a:lvl9pPr>
          </a:lstStyle>
          <a:p>
            <a:pPr lvl="0"/>
            <a:r>
              <a:rPr lang="it-IT"/>
              <a:t>Fare clic per modificare stili del testo dello schema</a:t>
            </a:r>
          </a:p>
        </p:txBody>
      </p:sp>
      <p:sp>
        <p:nvSpPr>
          <p:cNvPr id="6" name="Content Placeholder 5"/>
          <p:cNvSpPr>
            <a:spLocks noGrp="1"/>
          </p:cNvSpPr>
          <p:nvPr>
            <p:ph sz="quarter" idx="4"/>
          </p:nvPr>
        </p:nvSpPr>
        <p:spPr>
          <a:xfrm>
            <a:off x="4629151" y="2505075"/>
            <a:ext cx="3887391"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a:extLst>
              <a:ext uri="{FF2B5EF4-FFF2-40B4-BE49-F238E27FC236}">
                <a16:creationId xmlns:a16="http://schemas.microsoft.com/office/drawing/2014/main" id="{4A340C42-2A8A-45DB-B805-54724041B2EB}"/>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26265548-E346-422F-99EB-FFB7C1237F99}" type="datetimeFigureOut">
              <a:rPr lang="it-IT"/>
              <a:pPr>
                <a:defRPr/>
              </a:pPr>
              <a:t>10/11/2023</a:t>
            </a:fld>
            <a:endParaRPr lang="it-IT"/>
          </a:p>
        </p:txBody>
      </p:sp>
      <p:sp>
        <p:nvSpPr>
          <p:cNvPr id="8" name="Footer Placeholder 7">
            <a:extLst>
              <a:ext uri="{FF2B5EF4-FFF2-40B4-BE49-F238E27FC236}">
                <a16:creationId xmlns:a16="http://schemas.microsoft.com/office/drawing/2014/main" id="{2DC911EA-1374-461F-AD88-3C1723D2A6F1}"/>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9" name="Slide Number Placeholder 8">
            <a:extLst>
              <a:ext uri="{FF2B5EF4-FFF2-40B4-BE49-F238E27FC236}">
                <a16:creationId xmlns:a16="http://schemas.microsoft.com/office/drawing/2014/main" id="{199D9FB4-7DF8-4D2E-A4D1-55B3DAED2C24}"/>
              </a:ext>
            </a:extLst>
          </p:cNvPr>
          <p:cNvSpPr>
            <a:spLocks noGrp="1"/>
          </p:cNvSpPr>
          <p:nvPr>
            <p:ph type="sldNum" sz="quarter" idx="12"/>
          </p:nvPr>
        </p:nvSpPr>
        <p:spPr/>
        <p:txBody>
          <a:bodyPr/>
          <a:lstStyle>
            <a:lvl1pPr>
              <a:defRPr/>
            </a:lvl1pPr>
          </a:lstStyle>
          <a:p>
            <a:pPr>
              <a:defRPr/>
            </a:pPr>
            <a:fld id="{5FBD03EF-8040-4C76-9CB2-74282B146AF1}" type="slidenum">
              <a:rPr lang="it-IT" altLang="it-IT"/>
              <a:pPr>
                <a:defRPr/>
              </a:pPr>
              <a:t>‹N›</a:t>
            </a:fld>
            <a:endParaRPr lang="it-IT" altLang="it-IT"/>
          </a:p>
        </p:txBody>
      </p:sp>
    </p:spTree>
    <p:extLst>
      <p:ext uri="{BB962C8B-B14F-4D97-AF65-F5344CB8AC3E}">
        <p14:creationId xmlns:p14="http://schemas.microsoft.com/office/powerpoint/2010/main" val="1709870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a:extLst>
              <a:ext uri="{FF2B5EF4-FFF2-40B4-BE49-F238E27FC236}">
                <a16:creationId xmlns:a16="http://schemas.microsoft.com/office/drawing/2014/main" id="{E1CA54C4-E18B-4A85-A298-7C243E17A4DD}"/>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CCF9211F-2C1E-435F-8A90-20D7711E43C9}" type="datetimeFigureOut">
              <a:rPr lang="it-IT"/>
              <a:pPr>
                <a:defRPr/>
              </a:pPr>
              <a:t>10/11/2023</a:t>
            </a:fld>
            <a:endParaRPr lang="it-IT"/>
          </a:p>
        </p:txBody>
      </p:sp>
      <p:sp>
        <p:nvSpPr>
          <p:cNvPr id="4" name="Footer Placeholder 3">
            <a:extLst>
              <a:ext uri="{FF2B5EF4-FFF2-40B4-BE49-F238E27FC236}">
                <a16:creationId xmlns:a16="http://schemas.microsoft.com/office/drawing/2014/main" id="{B40D6712-C0DB-4800-A09D-0749C23B2409}"/>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5" name="Slide Number Placeholder 4">
            <a:extLst>
              <a:ext uri="{FF2B5EF4-FFF2-40B4-BE49-F238E27FC236}">
                <a16:creationId xmlns:a16="http://schemas.microsoft.com/office/drawing/2014/main" id="{78CDC463-2562-44B0-A188-C0F09543677D}"/>
              </a:ext>
            </a:extLst>
          </p:cNvPr>
          <p:cNvSpPr>
            <a:spLocks noGrp="1"/>
          </p:cNvSpPr>
          <p:nvPr>
            <p:ph type="sldNum" sz="quarter" idx="12"/>
          </p:nvPr>
        </p:nvSpPr>
        <p:spPr/>
        <p:txBody>
          <a:bodyPr/>
          <a:lstStyle>
            <a:lvl1pPr>
              <a:defRPr/>
            </a:lvl1pPr>
          </a:lstStyle>
          <a:p>
            <a:pPr>
              <a:defRPr/>
            </a:pPr>
            <a:fld id="{DF31E66E-F28E-41B0-B9BE-8140F58B5E32}" type="slidenum">
              <a:rPr lang="it-IT" altLang="it-IT"/>
              <a:pPr>
                <a:defRPr/>
              </a:pPr>
              <a:t>‹N›</a:t>
            </a:fld>
            <a:endParaRPr lang="it-IT" altLang="it-IT"/>
          </a:p>
        </p:txBody>
      </p:sp>
    </p:spTree>
    <p:extLst>
      <p:ext uri="{BB962C8B-B14F-4D97-AF65-F5344CB8AC3E}">
        <p14:creationId xmlns:p14="http://schemas.microsoft.com/office/powerpoint/2010/main" val="4099292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1FAED-E897-4582-844B-DCEA39F28F30}"/>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6136FB7A-438B-425C-B140-C6CF2CA21463}" type="datetimeFigureOut">
              <a:rPr lang="it-IT"/>
              <a:pPr>
                <a:defRPr/>
              </a:pPr>
              <a:t>10/11/2023</a:t>
            </a:fld>
            <a:endParaRPr lang="it-IT"/>
          </a:p>
        </p:txBody>
      </p:sp>
      <p:sp>
        <p:nvSpPr>
          <p:cNvPr id="3" name="Footer Placeholder 2">
            <a:extLst>
              <a:ext uri="{FF2B5EF4-FFF2-40B4-BE49-F238E27FC236}">
                <a16:creationId xmlns:a16="http://schemas.microsoft.com/office/drawing/2014/main" id="{947A79E8-F95A-4EC5-8450-668E45926691}"/>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4" name="Slide Number Placeholder 3">
            <a:extLst>
              <a:ext uri="{FF2B5EF4-FFF2-40B4-BE49-F238E27FC236}">
                <a16:creationId xmlns:a16="http://schemas.microsoft.com/office/drawing/2014/main" id="{7A14D10E-D993-4231-BB81-C8FA16804610}"/>
              </a:ext>
            </a:extLst>
          </p:cNvPr>
          <p:cNvSpPr>
            <a:spLocks noGrp="1"/>
          </p:cNvSpPr>
          <p:nvPr>
            <p:ph type="sldNum" sz="quarter" idx="12"/>
          </p:nvPr>
        </p:nvSpPr>
        <p:spPr/>
        <p:txBody>
          <a:bodyPr/>
          <a:lstStyle>
            <a:lvl1pPr>
              <a:defRPr/>
            </a:lvl1pPr>
          </a:lstStyle>
          <a:p>
            <a:pPr>
              <a:defRPr/>
            </a:pPr>
            <a:fld id="{52E18A57-234A-47BA-B473-3A4FA9889C9F}" type="slidenum">
              <a:rPr lang="it-IT" altLang="it-IT"/>
              <a:pPr>
                <a:defRPr/>
              </a:pPr>
              <a:t>‹N›</a:t>
            </a:fld>
            <a:endParaRPr lang="it-IT" altLang="it-IT"/>
          </a:p>
        </p:txBody>
      </p:sp>
    </p:spTree>
    <p:extLst>
      <p:ext uri="{BB962C8B-B14F-4D97-AF65-F5344CB8AC3E}">
        <p14:creationId xmlns:p14="http://schemas.microsoft.com/office/powerpoint/2010/main" val="927816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9" cy="1600200"/>
          </a:xfrm>
        </p:spPr>
        <p:txBody>
          <a:bodyPr anchor="b"/>
          <a:lstStyle>
            <a:lvl1pPr>
              <a:defRPr sz="1113"/>
            </a:lvl1pPr>
          </a:lstStyle>
          <a:p>
            <a:r>
              <a:rPr lang="it-IT"/>
              <a:t>Fare clic per modificare lo stile del titolo</a:t>
            </a:r>
            <a:endParaRPr lang="en-US" dirty="0"/>
          </a:p>
        </p:txBody>
      </p:sp>
      <p:sp>
        <p:nvSpPr>
          <p:cNvPr id="3" name="Content Placeholder 2"/>
          <p:cNvSpPr>
            <a:spLocks noGrp="1"/>
          </p:cNvSpPr>
          <p:nvPr>
            <p:ph idx="1"/>
          </p:nvPr>
        </p:nvSpPr>
        <p:spPr>
          <a:xfrm>
            <a:off x="3887392" y="987437"/>
            <a:ext cx="4629150" cy="4873625"/>
          </a:xfrm>
        </p:spPr>
        <p:txBody>
          <a:bodyPr/>
          <a:lstStyle>
            <a:lvl1pPr>
              <a:defRPr sz="1113"/>
            </a:lvl1pPr>
            <a:lvl2pPr>
              <a:defRPr sz="976"/>
            </a:lvl2pPr>
            <a:lvl3pPr>
              <a:defRPr sz="835"/>
            </a:lvl3pPr>
            <a:lvl4pPr>
              <a:defRPr sz="696"/>
            </a:lvl4pPr>
            <a:lvl5pPr>
              <a:defRPr sz="696"/>
            </a:lvl5pPr>
            <a:lvl6pPr>
              <a:defRPr sz="696"/>
            </a:lvl6pPr>
            <a:lvl7pPr>
              <a:defRPr sz="696"/>
            </a:lvl7pPr>
            <a:lvl8pPr>
              <a:defRPr sz="696"/>
            </a:lvl8pPr>
            <a:lvl9pPr>
              <a:defRPr sz="696"/>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2" y="2057400"/>
            <a:ext cx="2949179" cy="3811588"/>
          </a:xfrm>
        </p:spPr>
        <p:txBody>
          <a:bodyPr/>
          <a:lstStyle>
            <a:lvl1pPr marL="0" indent="0">
              <a:buNone/>
              <a:defRPr sz="558"/>
            </a:lvl1pPr>
            <a:lvl2pPr marL="159113" indent="0">
              <a:buNone/>
              <a:defRPr sz="486"/>
            </a:lvl2pPr>
            <a:lvl3pPr marL="318226" indent="0">
              <a:buNone/>
              <a:defRPr sz="417"/>
            </a:lvl3pPr>
            <a:lvl4pPr marL="477340" indent="0">
              <a:buNone/>
              <a:defRPr sz="348"/>
            </a:lvl4pPr>
            <a:lvl5pPr marL="636453" indent="0">
              <a:buNone/>
              <a:defRPr sz="348"/>
            </a:lvl5pPr>
            <a:lvl6pPr marL="795565" indent="0">
              <a:buNone/>
              <a:defRPr sz="348"/>
            </a:lvl6pPr>
            <a:lvl7pPr marL="954677" indent="0">
              <a:buNone/>
              <a:defRPr sz="348"/>
            </a:lvl7pPr>
            <a:lvl8pPr marL="1113791" indent="0">
              <a:buNone/>
              <a:defRPr sz="348"/>
            </a:lvl8pPr>
            <a:lvl9pPr marL="1272903" indent="0">
              <a:buNone/>
              <a:defRPr sz="348"/>
            </a:lvl9pPr>
          </a:lstStyle>
          <a:p>
            <a:pPr lvl="0"/>
            <a:r>
              <a:rPr lang="it-IT"/>
              <a:t>Fare clic per modificare stili del testo dello schema</a:t>
            </a:r>
          </a:p>
        </p:txBody>
      </p:sp>
      <p:sp>
        <p:nvSpPr>
          <p:cNvPr id="5" name="Date Placeholder 4">
            <a:extLst>
              <a:ext uri="{FF2B5EF4-FFF2-40B4-BE49-F238E27FC236}">
                <a16:creationId xmlns:a16="http://schemas.microsoft.com/office/drawing/2014/main" id="{168ADD5F-B7AF-4705-9FCC-6C73CE599436}"/>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4F908D69-681F-4E6D-87D3-44AC1E96F22B}" type="datetimeFigureOut">
              <a:rPr lang="it-IT"/>
              <a:pPr>
                <a:defRPr/>
              </a:pPr>
              <a:t>10/11/2023</a:t>
            </a:fld>
            <a:endParaRPr lang="it-IT"/>
          </a:p>
        </p:txBody>
      </p:sp>
      <p:sp>
        <p:nvSpPr>
          <p:cNvPr id="6" name="Footer Placeholder 5">
            <a:extLst>
              <a:ext uri="{FF2B5EF4-FFF2-40B4-BE49-F238E27FC236}">
                <a16:creationId xmlns:a16="http://schemas.microsoft.com/office/drawing/2014/main" id="{E8597ADC-0DF5-43B4-9575-577AF1E79560}"/>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7" name="Slide Number Placeholder 6">
            <a:extLst>
              <a:ext uri="{FF2B5EF4-FFF2-40B4-BE49-F238E27FC236}">
                <a16:creationId xmlns:a16="http://schemas.microsoft.com/office/drawing/2014/main" id="{7B4E9542-9373-4E54-A25E-E505A6A99909}"/>
              </a:ext>
            </a:extLst>
          </p:cNvPr>
          <p:cNvSpPr>
            <a:spLocks noGrp="1"/>
          </p:cNvSpPr>
          <p:nvPr>
            <p:ph type="sldNum" sz="quarter" idx="12"/>
          </p:nvPr>
        </p:nvSpPr>
        <p:spPr/>
        <p:txBody>
          <a:bodyPr/>
          <a:lstStyle>
            <a:lvl1pPr>
              <a:defRPr/>
            </a:lvl1pPr>
          </a:lstStyle>
          <a:p>
            <a:pPr>
              <a:defRPr/>
            </a:pPr>
            <a:fld id="{911754A9-F324-46C2-82A6-4496D7371898}" type="slidenum">
              <a:rPr lang="it-IT" altLang="it-IT"/>
              <a:pPr>
                <a:defRPr/>
              </a:pPr>
              <a:t>‹N›</a:t>
            </a:fld>
            <a:endParaRPr lang="it-IT" altLang="it-IT"/>
          </a:p>
        </p:txBody>
      </p:sp>
    </p:spTree>
    <p:extLst>
      <p:ext uri="{BB962C8B-B14F-4D97-AF65-F5344CB8AC3E}">
        <p14:creationId xmlns:p14="http://schemas.microsoft.com/office/powerpoint/2010/main" val="2909988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76C384-1FD3-4A85-9CEB-F562ECBC079F}" type="datetimeFigureOut">
              <a:rPr lang="it-IT" smtClean="0"/>
              <a:t>10/11/2023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781658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9" cy="1600200"/>
          </a:xfrm>
        </p:spPr>
        <p:txBody>
          <a:bodyPr anchor="b"/>
          <a:lstStyle>
            <a:lvl1pPr>
              <a:defRPr sz="1113"/>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3887392" y="987437"/>
            <a:ext cx="4629150" cy="4873625"/>
          </a:xfrm>
        </p:spPr>
        <p:txBody>
          <a:bodyPr rtlCol="0">
            <a:normAutofit/>
          </a:bodyPr>
          <a:lstStyle>
            <a:lvl1pPr marL="0" indent="0">
              <a:buNone/>
              <a:defRPr sz="1113"/>
            </a:lvl1pPr>
            <a:lvl2pPr marL="159113" indent="0">
              <a:buNone/>
              <a:defRPr sz="976"/>
            </a:lvl2pPr>
            <a:lvl3pPr marL="318226" indent="0">
              <a:buNone/>
              <a:defRPr sz="835"/>
            </a:lvl3pPr>
            <a:lvl4pPr marL="477340" indent="0">
              <a:buNone/>
              <a:defRPr sz="696"/>
            </a:lvl4pPr>
            <a:lvl5pPr marL="636453" indent="0">
              <a:buNone/>
              <a:defRPr sz="696"/>
            </a:lvl5pPr>
            <a:lvl6pPr marL="795565" indent="0">
              <a:buNone/>
              <a:defRPr sz="696"/>
            </a:lvl6pPr>
            <a:lvl7pPr marL="954677" indent="0">
              <a:buNone/>
              <a:defRPr sz="696"/>
            </a:lvl7pPr>
            <a:lvl8pPr marL="1113791" indent="0">
              <a:buNone/>
              <a:defRPr sz="696"/>
            </a:lvl8pPr>
            <a:lvl9pPr marL="1272903" indent="0">
              <a:buNone/>
              <a:defRPr sz="696"/>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629842" y="2057400"/>
            <a:ext cx="2949179" cy="3811588"/>
          </a:xfrm>
        </p:spPr>
        <p:txBody>
          <a:bodyPr/>
          <a:lstStyle>
            <a:lvl1pPr marL="0" indent="0">
              <a:buNone/>
              <a:defRPr sz="558"/>
            </a:lvl1pPr>
            <a:lvl2pPr marL="159113" indent="0">
              <a:buNone/>
              <a:defRPr sz="486"/>
            </a:lvl2pPr>
            <a:lvl3pPr marL="318226" indent="0">
              <a:buNone/>
              <a:defRPr sz="417"/>
            </a:lvl3pPr>
            <a:lvl4pPr marL="477340" indent="0">
              <a:buNone/>
              <a:defRPr sz="348"/>
            </a:lvl4pPr>
            <a:lvl5pPr marL="636453" indent="0">
              <a:buNone/>
              <a:defRPr sz="348"/>
            </a:lvl5pPr>
            <a:lvl6pPr marL="795565" indent="0">
              <a:buNone/>
              <a:defRPr sz="348"/>
            </a:lvl6pPr>
            <a:lvl7pPr marL="954677" indent="0">
              <a:buNone/>
              <a:defRPr sz="348"/>
            </a:lvl7pPr>
            <a:lvl8pPr marL="1113791" indent="0">
              <a:buNone/>
              <a:defRPr sz="348"/>
            </a:lvl8pPr>
            <a:lvl9pPr marL="1272903" indent="0">
              <a:buNone/>
              <a:defRPr sz="348"/>
            </a:lvl9pPr>
          </a:lstStyle>
          <a:p>
            <a:pPr lvl="0"/>
            <a:r>
              <a:rPr lang="it-IT"/>
              <a:t>Fare clic per modificare stili del testo dello schema</a:t>
            </a:r>
          </a:p>
        </p:txBody>
      </p:sp>
      <p:sp>
        <p:nvSpPr>
          <p:cNvPr id="5" name="Date Placeholder 4">
            <a:extLst>
              <a:ext uri="{FF2B5EF4-FFF2-40B4-BE49-F238E27FC236}">
                <a16:creationId xmlns:a16="http://schemas.microsoft.com/office/drawing/2014/main" id="{5B52EB19-81FC-48ED-9174-4F7BA7D05A8F}"/>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69586875-0B8D-457A-B104-792EC0EA1E38}" type="datetimeFigureOut">
              <a:rPr lang="it-IT"/>
              <a:pPr>
                <a:defRPr/>
              </a:pPr>
              <a:t>10/11/2023</a:t>
            </a:fld>
            <a:endParaRPr lang="it-IT"/>
          </a:p>
        </p:txBody>
      </p:sp>
      <p:sp>
        <p:nvSpPr>
          <p:cNvPr id="6" name="Footer Placeholder 5">
            <a:extLst>
              <a:ext uri="{FF2B5EF4-FFF2-40B4-BE49-F238E27FC236}">
                <a16:creationId xmlns:a16="http://schemas.microsoft.com/office/drawing/2014/main" id="{7630A947-29A7-4997-8045-6E1F853202AE}"/>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7" name="Slide Number Placeholder 6">
            <a:extLst>
              <a:ext uri="{FF2B5EF4-FFF2-40B4-BE49-F238E27FC236}">
                <a16:creationId xmlns:a16="http://schemas.microsoft.com/office/drawing/2014/main" id="{90F5B6CF-E8F5-4713-80E9-5633F7E20076}"/>
              </a:ext>
            </a:extLst>
          </p:cNvPr>
          <p:cNvSpPr>
            <a:spLocks noGrp="1"/>
          </p:cNvSpPr>
          <p:nvPr>
            <p:ph type="sldNum" sz="quarter" idx="12"/>
          </p:nvPr>
        </p:nvSpPr>
        <p:spPr/>
        <p:txBody>
          <a:bodyPr/>
          <a:lstStyle>
            <a:lvl1pPr>
              <a:defRPr/>
            </a:lvl1pPr>
          </a:lstStyle>
          <a:p>
            <a:pPr>
              <a:defRPr/>
            </a:pPr>
            <a:fld id="{B00F2899-D3F3-4901-B729-DF6DFEFB174D}" type="slidenum">
              <a:rPr lang="it-IT" altLang="it-IT"/>
              <a:pPr>
                <a:defRPr/>
              </a:pPr>
              <a:t>‹N›</a:t>
            </a:fld>
            <a:endParaRPr lang="it-IT" altLang="it-IT"/>
          </a:p>
        </p:txBody>
      </p:sp>
    </p:spTree>
    <p:extLst>
      <p:ext uri="{BB962C8B-B14F-4D97-AF65-F5344CB8AC3E}">
        <p14:creationId xmlns:p14="http://schemas.microsoft.com/office/powerpoint/2010/main" val="31470401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E4711B36-6A15-4231-B54E-558D7D4CB25E}"/>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CF274960-6308-470B-9F7D-178331BB5476}" type="datetimeFigureOut">
              <a:rPr lang="it-IT"/>
              <a:pPr>
                <a:defRPr/>
              </a:pPr>
              <a:t>10/11/2023</a:t>
            </a:fld>
            <a:endParaRPr lang="it-IT"/>
          </a:p>
        </p:txBody>
      </p:sp>
      <p:sp>
        <p:nvSpPr>
          <p:cNvPr id="5" name="Footer Placeholder 4">
            <a:extLst>
              <a:ext uri="{FF2B5EF4-FFF2-40B4-BE49-F238E27FC236}">
                <a16:creationId xmlns:a16="http://schemas.microsoft.com/office/drawing/2014/main" id="{3D0EE85C-3A8D-45CF-A1C3-D592BEE6AECC}"/>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6" name="Slide Number Placeholder 5">
            <a:extLst>
              <a:ext uri="{FF2B5EF4-FFF2-40B4-BE49-F238E27FC236}">
                <a16:creationId xmlns:a16="http://schemas.microsoft.com/office/drawing/2014/main" id="{5B8CF709-6E65-41CE-82F8-F8B909ACBE39}"/>
              </a:ext>
            </a:extLst>
          </p:cNvPr>
          <p:cNvSpPr>
            <a:spLocks noGrp="1"/>
          </p:cNvSpPr>
          <p:nvPr>
            <p:ph type="sldNum" sz="quarter" idx="12"/>
          </p:nvPr>
        </p:nvSpPr>
        <p:spPr/>
        <p:txBody>
          <a:bodyPr/>
          <a:lstStyle>
            <a:lvl1pPr>
              <a:defRPr/>
            </a:lvl1pPr>
          </a:lstStyle>
          <a:p>
            <a:pPr>
              <a:defRPr/>
            </a:pPr>
            <a:fld id="{F0D25F11-42AE-4909-B8ED-E61B21FFFDF7}" type="slidenum">
              <a:rPr lang="it-IT" altLang="it-IT"/>
              <a:pPr>
                <a:defRPr/>
              </a:pPr>
              <a:t>‹N›</a:t>
            </a:fld>
            <a:endParaRPr lang="it-IT" altLang="it-IT"/>
          </a:p>
        </p:txBody>
      </p:sp>
    </p:spTree>
    <p:extLst>
      <p:ext uri="{BB962C8B-B14F-4D97-AF65-F5344CB8AC3E}">
        <p14:creationId xmlns:p14="http://schemas.microsoft.com/office/powerpoint/2010/main" val="252793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81" y="365126"/>
            <a:ext cx="1971675" cy="581183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6" y="365126"/>
            <a:ext cx="5800725"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B487D6C9-2E66-4A3A-84CB-BD72E7D98E85}"/>
              </a:ext>
            </a:extLst>
          </p:cNvPr>
          <p:cNvSpPr>
            <a:spLocks noGrp="1"/>
          </p:cNvSpPr>
          <p:nvPr>
            <p:ph type="dt" sz="half" idx="10"/>
          </p:nvPr>
        </p:nvSpPr>
        <p:spPr/>
        <p:txBody>
          <a:bodyPr/>
          <a:lstStyle>
            <a:lvl1pPr fontAlgn="base">
              <a:spcBef>
                <a:spcPct val="0"/>
              </a:spcBef>
              <a:spcAft>
                <a:spcPct val="0"/>
              </a:spcAft>
              <a:defRPr>
                <a:latin typeface="Calibri" panose="020F0502020204030204" pitchFamily="34" charset="0"/>
              </a:defRPr>
            </a:lvl1pPr>
          </a:lstStyle>
          <a:p>
            <a:pPr>
              <a:defRPr/>
            </a:pPr>
            <a:fld id="{34FA46C2-8D80-4EEC-9285-471865D0AD7E}" type="datetimeFigureOut">
              <a:rPr lang="it-IT"/>
              <a:pPr>
                <a:defRPr/>
              </a:pPr>
              <a:t>10/11/2023</a:t>
            </a:fld>
            <a:endParaRPr lang="it-IT"/>
          </a:p>
        </p:txBody>
      </p:sp>
      <p:sp>
        <p:nvSpPr>
          <p:cNvPr id="5" name="Footer Placeholder 4">
            <a:extLst>
              <a:ext uri="{FF2B5EF4-FFF2-40B4-BE49-F238E27FC236}">
                <a16:creationId xmlns:a16="http://schemas.microsoft.com/office/drawing/2014/main" id="{1B281675-0143-491A-B0DF-DC1B2BE162D1}"/>
              </a:ext>
            </a:extLst>
          </p:cNvPr>
          <p:cNvSpPr>
            <a:spLocks noGrp="1"/>
          </p:cNvSpPr>
          <p:nvPr>
            <p:ph type="ftr" sz="quarter" idx="11"/>
          </p:nvPr>
        </p:nvSpPr>
        <p:spPr/>
        <p:txBody>
          <a:bodyPr/>
          <a:lstStyle>
            <a:lvl1pPr fontAlgn="base">
              <a:spcBef>
                <a:spcPct val="0"/>
              </a:spcBef>
              <a:spcAft>
                <a:spcPct val="0"/>
              </a:spcAft>
              <a:defRPr>
                <a:latin typeface="Calibri" panose="020F0502020204030204" pitchFamily="34" charset="0"/>
              </a:defRPr>
            </a:lvl1pPr>
          </a:lstStyle>
          <a:p>
            <a:pPr>
              <a:defRPr/>
            </a:pPr>
            <a:endParaRPr lang="it-IT"/>
          </a:p>
        </p:txBody>
      </p:sp>
      <p:sp>
        <p:nvSpPr>
          <p:cNvPr id="6" name="Slide Number Placeholder 5">
            <a:extLst>
              <a:ext uri="{FF2B5EF4-FFF2-40B4-BE49-F238E27FC236}">
                <a16:creationId xmlns:a16="http://schemas.microsoft.com/office/drawing/2014/main" id="{BC8E3AB5-7B20-405E-816A-B0AABF9D7460}"/>
              </a:ext>
            </a:extLst>
          </p:cNvPr>
          <p:cNvSpPr>
            <a:spLocks noGrp="1"/>
          </p:cNvSpPr>
          <p:nvPr>
            <p:ph type="sldNum" sz="quarter" idx="12"/>
          </p:nvPr>
        </p:nvSpPr>
        <p:spPr/>
        <p:txBody>
          <a:bodyPr/>
          <a:lstStyle>
            <a:lvl1pPr>
              <a:defRPr/>
            </a:lvl1pPr>
          </a:lstStyle>
          <a:p>
            <a:pPr>
              <a:defRPr/>
            </a:pPr>
            <a:fld id="{9E075F92-D8C3-4F4E-9B10-BBA57EA2DF81}" type="slidenum">
              <a:rPr lang="it-IT" altLang="it-IT"/>
              <a:pPr>
                <a:defRPr/>
              </a:pPr>
              <a:t>‹N›</a:t>
            </a:fld>
            <a:endParaRPr lang="it-IT" altLang="it-IT"/>
          </a:p>
        </p:txBody>
      </p:sp>
    </p:spTree>
    <p:extLst>
      <p:ext uri="{BB962C8B-B14F-4D97-AF65-F5344CB8AC3E}">
        <p14:creationId xmlns:p14="http://schemas.microsoft.com/office/powerpoint/2010/main" val="264283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F76C384-1FD3-4A85-9CEB-F562ECBC079F}" type="datetimeFigureOut">
              <a:rPr lang="it-IT" smtClean="0"/>
              <a:t>10/11/2023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3306992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F76C384-1FD3-4A85-9CEB-F562ECBC079F}" type="datetimeFigureOut">
              <a:rPr lang="it-IT" smtClean="0"/>
              <a:t>10/11/2023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349017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F76C384-1FD3-4A85-9CEB-F562ECBC079F}" type="datetimeFigureOut">
              <a:rPr lang="it-IT" smtClean="0"/>
              <a:t>10/11/2023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415857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F76C384-1FD3-4A85-9CEB-F562ECBC079F}" type="datetimeFigureOut">
              <a:rPr lang="it-IT" smtClean="0"/>
              <a:t>10/11/2023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399575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F76C384-1FD3-4A85-9CEB-F562ECBC079F}" type="datetimeFigureOut">
              <a:rPr lang="it-IT" smtClean="0"/>
              <a:t>10/11/2023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2973372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F76C384-1FD3-4A85-9CEB-F562ECBC079F}" type="datetimeFigureOut">
              <a:rPr lang="it-IT" smtClean="0"/>
              <a:t>10/11/2023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3320168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F76C384-1FD3-4A85-9CEB-F562ECBC079F}" type="datetimeFigureOut">
              <a:rPr lang="it-IT" smtClean="0"/>
              <a:t>10/11/2023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488ED9-611E-4D55-B6B3-E2D6C8C7B7BE}" type="slidenum">
              <a:rPr lang="it-IT" smtClean="0"/>
              <a:t>‹N›</a:t>
            </a:fld>
            <a:endParaRPr lang="it-IT"/>
          </a:p>
        </p:txBody>
      </p:sp>
    </p:spTree>
    <p:extLst>
      <p:ext uri="{BB962C8B-B14F-4D97-AF65-F5344CB8AC3E}">
        <p14:creationId xmlns:p14="http://schemas.microsoft.com/office/powerpoint/2010/main" val="3784752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3FFFF"/>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76C384-1FD3-4A85-9CEB-F562ECBC079F}" type="datetimeFigureOut">
              <a:rPr lang="it-IT" smtClean="0"/>
              <a:t>10/11/2023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88ED9-611E-4D55-B6B3-E2D6C8C7B7BE}" type="slidenum">
              <a:rPr lang="it-IT" smtClean="0"/>
              <a:t>‹N›</a:t>
            </a:fld>
            <a:endParaRPr lang="it-IT"/>
          </a:p>
        </p:txBody>
      </p:sp>
    </p:spTree>
    <p:extLst>
      <p:ext uri="{BB962C8B-B14F-4D97-AF65-F5344CB8AC3E}">
        <p14:creationId xmlns:p14="http://schemas.microsoft.com/office/powerpoint/2010/main" val="3993410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CCFF"/>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3E72050-FFE3-40AB-88A7-590A8D36B33A}"/>
              </a:ext>
            </a:extLst>
          </p:cNvPr>
          <p:cNvSpPr>
            <a:spLocks noGrp="1"/>
          </p:cNvSpPr>
          <p:nvPr>
            <p:ph type="title"/>
          </p:nvPr>
        </p:nvSpPr>
        <p:spPr bwMode="auto">
          <a:xfrm>
            <a:off x="628651" y="365126"/>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endParaRPr lang="en-US" altLang="it-IT"/>
          </a:p>
        </p:txBody>
      </p:sp>
      <p:sp>
        <p:nvSpPr>
          <p:cNvPr id="1027" name="Text Placeholder 2">
            <a:extLst>
              <a:ext uri="{FF2B5EF4-FFF2-40B4-BE49-F238E27FC236}">
                <a16:creationId xmlns:a16="http://schemas.microsoft.com/office/drawing/2014/main" id="{8C3552DB-896E-4C43-B70E-13FB5264D287}"/>
              </a:ext>
            </a:extLst>
          </p:cNvPr>
          <p:cNvSpPr>
            <a:spLocks noGrp="1"/>
          </p:cNvSpPr>
          <p:nvPr>
            <p:ph type="body" idx="1"/>
          </p:nvPr>
        </p:nvSpPr>
        <p:spPr bwMode="auto">
          <a:xfrm>
            <a:off x="628651"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a:extLst>
              <a:ext uri="{FF2B5EF4-FFF2-40B4-BE49-F238E27FC236}">
                <a16:creationId xmlns:a16="http://schemas.microsoft.com/office/drawing/2014/main" id="{15109242-53E5-4A37-830D-EB9FA5461F8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defTabSz="344735" eaLnBrk="1" fontAlgn="auto" hangingPunct="1">
              <a:spcBef>
                <a:spcPts val="0"/>
              </a:spcBef>
              <a:spcAft>
                <a:spcPts val="0"/>
              </a:spcAft>
              <a:defRPr kumimoji="0" sz="417" b="0">
                <a:solidFill>
                  <a:prstClr val="black">
                    <a:tint val="75000"/>
                  </a:prstClr>
                </a:solidFill>
                <a:latin typeface="Calibri" panose="020F0502020204030204"/>
                <a:cs typeface="Arial" panose="020B0604020202020204" pitchFamily="34" charset="0"/>
              </a:defRPr>
            </a:lvl1pPr>
          </a:lstStyle>
          <a:p>
            <a:pPr>
              <a:defRPr/>
            </a:pPr>
            <a:fld id="{4434F9BD-EF63-4F50-87EB-5F2B9D608C7B}" type="datetimeFigureOut">
              <a:rPr lang="it-IT"/>
              <a:pPr>
                <a:defRPr/>
              </a:pPr>
              <a:t>10/11/2023</a:t>
            </a:fld>
            <a:endParaRPr lang="it-IT"/>
          </a:p>
        </p:txBody>
      </p:sp>
      <p:sp>
        <p:nvSpPr>
          <p:cNvPr id="5" name="Footer Placeholder 4">
            <a:extLst>
              <a:ext uri="{FF2B5EF4-FFF2-40B4-BE49-F238E27FC236}">
                <a16:creationId xmlns:a16="http://schemas.microsoft.com/office/drawing/2014/main" id="{CD0C2C91-BDBA-4A7C-A4B0-A18E8F62117A}"/>
              </a:ext>
            </a:extLst>
          </p:cNvPr>
          <p:cNvSpPr>
            <a:spLocks noGrp="1"/>
          </p:cNvSpPr>
          <p:nvPr>
            <p:ph type="ftr" sz="quarter" idx="3"/>
          </p:nvPr>
        </p:nvSpPr>
        <p:spPr>
          <a:xfrm>
            <a:off x="3028951" y="6356351"/>
            <a:ext cx="3086100" cy="365125"/>
          </a:xfrm>
          <a:prstGeom prst="rect">
            <a:avLst/>
          </a:prstGeom>
        </p:spPr>
        <p:txBody>
          <a:bodyPr vert="horz" lIns="91440" tIns="45720" rIns="91440" bIns="45720" rtlCol="0" anchor="ctr"/>
          <a:lstStyle>
            <a:lvl1pPr algn="ctr" defTabSz="344735" eaLnBrk="1" fontAlgn="auto" hangingPunct="1">
              <a:spcBef>
                <a:spcPts val="0"/>
              </a:spcBef>
              <a:spcAft>
                <a:spcPts val="0"/>
              </a:spcAft>
              <a:defRPr kumimoji="0" sz="417" b="0">
                <a:solidFill>
                  <a:prstClr val="black">
                    <a:tint val="75000"/>
                  </a:prstClr>
                </a:solidFill>
                <a:latin typeface="Calibri" panose="020F0502020204030204"/>
                <a:cs typeface="Arial" panose="020B0604020202020204" pitchFamily="34" charset="0"/>
              </a:defRPr>
            </a:lvl1pPr>
          </a:lstStyle>
          <a:p>
            <a:pPr>
              <a:defRPr/>
            </a:pPr>
            <a:endParaRPr lang="it-IT"/>
          </a:p>
        </p:txBody>
      </p:sp>
      <p:sp>
        <p:nvSpPr>
          <p:cNvPr id="6" name="Slide Number Placeholder 5">
            <a:extLst>
              <a:ext uri="{FF2B5EF4-FFF2-40B4-BE49-F238E27FC236}">
                <a16:creationId xmlns:a16="http://schemas.microsoft.com/office/drawing/2014/main" id="{A62C45AF-7952-4B19-A05B-70D10E5ED7D9}"/>
              </a:ext>
            </a:extLst>
          </p:cNvPr>
          <p:cNvSpPr>
            <a:spLocks noGrp="1"/>
          </p:cNvSpPr>
          <p:nvPr>
            <p:ph type="sldNum" sz="quarter" idx="4"/>
          </p:nvPr>
        </p:nvSpPr>
        <p:spPr>
          <a:xfrm>
            <a:off x="6457950" y="6356351"/>
            <a:ext cx="2057400" cy="365125"/>
          </a:xfrm>
          <a:prstGeom prst="rect">
            <a:avLst/>
          </a:prstGeom>
        </p:spPr>
        <p:txBody>
          <a:bodyPr vert="horz" wrap="square" lIns="91440" tIns="45720" rIns="91440" bIns="45720" numCol="1" anchor="ctr" anchorCtr="0" compatLnSpc="1">
            <a:prstTxWarp prst="textNoShape">
              <a:avLst/>
            </a:prstTxWarp>
          </a:bodyPr>
          <a:lstStyle>
            <a:lvl1pPr algn="r" defTabSz="344374" eaLnBrk="1" hangingPunct="1">
              <a:defRPr kumimoji="0" sz="369" b="0">
                <a:solidFill>
                  <a:srgbClr val="898989"/>
                </a:solidFill>
                <a:latin typeface="Calibri" panose="020F0502020204030204" pitchFamily="34" charset="0"/>
                <a:cs typeface="Arial" panose="020B0604020202020204" pitchFamily="34" charset="0"/>
              </a:defRPr>
            </a:lvl1pPr>
          </a:lstStyle>
          <a:p>
            <a:pPr>
              <a:defRPr/>
            </a:pPr>
            <a:fld id="{5692F0BE-65F5-447E-9DD0-8F7D89B51E91}" type="slidenum">
              <a:rPr lang="it-IT" altLang="it-IT"/>
              <a:pPr>
                <a:defRPr/>
              </a:pPr>
              <a:t>‹N›</a:t>
            </a:fld>
            <a:endParaRPr lang="it-IT" altLang="it-IT"/>
          </a:p>
        </p:txBody>
      </p:sp>
    </p:spTree>
    <p:extLst>
      <p:ext uri="{BB962C8B-B14F-4D97-AF65-F5344CB8AC3E}">
        <p14:creationId xmlns:p14="http://schemas.microsoft.com/office/powerpoint/2010/main" val="854969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16531" rtl="0" eaLnBrk="0" fontAlgn="base" hangingPunct="0">
        <a:lnSpc>
          <a:spcPct val="90000"/>
        </a:lnSpc>
        <a:spcBef>
          <a:spcPct val="0"/>
        </a:spcBef>
        <a:spcAft>
          <a:spcPct val="0"/>
        </a:spcAft>
        <a:defRPr sz="1385" kern="1200">
          <a:solidFill>
            <a:schemeClr val="tx1"/>
          </a:solidFill>
          <a:latin typeface="+mj-lt"/>
          <a:ea typeface="+mj-ea"/>
          <a:cs typeface="+mj-cs"/>
        </a:defRPr>
      </a:lvl1pPr>
      <a:lvl2pPr algn="l" defTabSz="316531" rtl="0" eaLnBrk="0" fontAlgn="base" hangingPunct="0">
        <a:lnSpc>
          <a:spcPct val="90000"/>
        </a:lnSpc>
        <a:spcBef>
          <a:spcPct val="0"/>
        </a:spcBef>
        <a:spcAft>
          <a:spcPct val="0"/>
        </a:spcAft>
        <a:defRPr sz="1385">
          <a:solidFill>
            <a:schemeClr val="tx1"/>
          </a:solidFill>
          <a:latin typeface="Calibri Light" panose="020F0302020204030204" pitchFamily="34" charset="0"/>
        </a:defRPr>
      </a:lvl2pPr>
      <a:lvl3pPr algn="l" defTabSz="316531" rtl="0" eaLnBrk="0" fontAlgn="base" hangingPunct="0">
        <a:lnSpc>
          <a:spcPct val="90000"/>
        </a:lnSpc>
        <a:spcBef>
          <a:spcPct val="0"/>
        </a:spcBef>
        <a:spcAft>
          <a:spcPct val="0"/>
        </a:spcAft>
        <a:defRPr sz="1385">
          <a:solidFill>
            <a:schemeClr val="tx1"/>
          </a:solidFill>
          <a:latin typeface="Calibri Light" panose="020F0302020204030204" pitchFamily="34" charset="0"/>
        </a:defRPr>
      </a:lvl3pPr>
      <a:lvl4pPr algn="l" defTabSz="316531" rtl="0" eaLnBrk="0" fontAlgn="base" hangingPunct="0">
        <a:lnSpc>
          <a:spcPct val="90000"/>
        </a:lnSpc>
        <a:spcBef>
          <a:spcPct val="0"/>
        </a:spcBef>
        <a:spcAft>
          <a:spcPct val="0"/>
        </a:spcAft>
        <a:defRPr sz="1385">
          <a:solidFill>
            <a:schemeClr val="tx1"/>
          </a:solidFill>
          <a:latin typeface="Calibri Light" panose="020F0302020204030204" pitchFamily="34" charset="0"/>
        </a:defRPr>
      </a:lvl4pPr>
      <a:lvl5pPr algn="l" defTabSz="316531" rtl="0" eaLnBrk="0" fontAlgn="base" hangingPunct="0">
        <a:lnSpc>
          <a:spcPct val="90000"/>
        </a:lnSpc>
        <a:spcBef>
          <a:spcPct val="0"/>
        </a:spcBef>
        <a:spcAft>
          <a:spcPct val="0"/>
        </a:spcAft>
        <a:defRPr sz="1385">
          <a:solidFill>
            <a:schemeClr val="tx1"/>
          </a:solidFill>
          <a:latin typeface="Calibri Light" panose="020F0302020204030204" pitchFamily="34" charset="0"/>
        </a:defRPr>
      </a:lvl5pPr>
      <a:lvl6pPr marL="172369" algn="l" defTabSz="317803" rtl="0" fontAlgn="base">
        <a:lnSpc>
          <a:spcPct val="90000"/>
        </a:lnSpc>
        <a:spcBef>
          <a:spcPct val="0"/>
        </a:spcBef>
        <a:spcAft>
          <a:spcPct val="0"/>
        </a:spcAft>
        <a:defRPr sz="1508">
          <a:solidFill>
            <a:schemeClr val="tx1"/>
          </a:solidFill>
          <a:latin typeface="Calibri Light" panose="020F0302020204030204" pitchFamily="34" charset="0"/>
        </a:defRPr>
      </a:lvl6pPr>
      <a:lvl7pPr marL="344735" algn="l" defTabSz="317803" rtl="0" fontAlgn="base">
        <a:lnSpc>
          <a:spcPct val="90000"/>
        </a:lnSpc>
        <a:spcBef>
          <a:spcPct val="0"/>
        </a:spcBef>
        <a:spcAft>
          <a:spcPct val="0"/>
        </a:spcAft>
        <a:defRPr sz="1508">
          <a:solidFill>
            <a:schemeClr val="tx1"/>
          </a:solidFill>
          <a:latin typeface="Calibri Light" panose="020F0302020204030204" pitchFamily="34" charset="0"/>
        </a:defRPr>
      </a:lvl7pPr>
      <a:lvl8pPr marL="517104" algn="l" defTabSz="317803" rtl="0" fontAlgn="base">
        <a:lnSpc>
          <a:spcPct val="90000"/>
        </a:lnSpc>
        <a:spcBef>
          <a:spcPct val="0"/>
        </a:spcBef>
        <a:spcAft>
          <a:spcPct val="0"/>
        </a:spcAft>
        <a:defRPr sz="1508">
          <a:solidFill>
            <a:schemeClr val="tx1"/>
          </a:solidFill>
          <a:latin typeface="Calibri Light" panose="020F0302020204030204" pitchFamily="34" charset="0"/>
        </a:defRPr>
      </a:lvl8pPr>
      <a:lvl9pPr marL="689473" algn="l" defTabSz="317803" rtl="0" fontAlgn="base">
        <a:lnSpc>
          <a:spcPct val="90000"/>
        </a:lnSpc>
        <a:spcBef>
          <a:spcPct val="0"/>
        </a:spcBef>
        <a:spcAft>
          <a:spcPct val="0"/>
        </a:spcAft>
        <a:defRPr sz="1508">
          <a:solidFill>
            <a:schemeClr val="tx1"/>
          </a:solidFill>
          <a:latin typeface="Calibri Light" panose="020F0302020204030204" pitchFamily="34" charset="0"/>
        </a:defRPr>
      </a:lvl9pPr>
    </p:titleStyle>
    <p:bodyStyle>
      <a:lvl1pPr marL="77668" indent="-77668" algn="l" defTabSz="316531" rtl="0" eaLnBrk="0" fontAlgn="base" hangingPunct="0">
        <a:lnSpc>
          <a:spcPct val="90000"/>
        </a:lnSpc>
        <a:spcBef>
          <a:spcPts val="346"/>
        </a:spcBef>
        <a:spcAft>
          <a:spcPct val="0"/>
        </a:spcAft>
        <a:buFont typeface="Arial" panose="020B0604020202020204" pitchFamily="34" charset="0"/>
        <a:buChar char="•"/>
        <a:defRPr sz="923" kern="1200">
          <a:solidFill>
            <a:schemeClr val="tx1"/>
          </a:solidFill>
          <a:latin typeface="+mn-lt"/>
          <a:ea typeface="+mn-ea"/>
          <a:cs typeface="+mn-cs"/>
        </a:defRPr>
      </a:lvl1pPr>
      <a:lvl2pPr marL="237398" indent="-77668" algn="l" defTabSz="316531" rtl="0" eaLnBrk="0" fontAlgn="base" hangingPunct="0">
        <a:lnSpc>
          <a:spcPct val="90000"/>
        </a:lnSpc>
        <a:spcBef>
          <a:spcPts val="174"/>
        </a:spcBef>
        <a:spcAft>
          <a:spcPct val="0"/>
        </a:spcAft>
        <a:buFont typeface="Arial" panose="020B0604020202020204" pitchFamily="34" charset="0"/>
        <a:buChar char="•"/>
        <a:defRPr sz="738" kern="1200">
          <a:solidFill>
            <a:schemeClr val="tx1"/>
          </a:solidFill>
          <a:latin typeface="+mn-lt"/>
          <a:ea typeface="+mn-ea"/>
          <a:cs typeface="+mn-cs"/>
        </a:defRPr>
      </a:lvl2pPr>
      <a:lvl3pPr marL="395664" indent="-77668" algn="l" defTabSz="316531" rtl="0" eaLnBrk="0" fontAlgn="base" hangingPunct="0">
        <a:lnSpc>
          <a:spcPct val="90000"/>
        </a:lnSpc>
        <a:spcBef>
          <a:spcPts val="174"/>
        </a:spcBef>
        <a:spcAft>
          <a:spcPct val="0"/>
        </a:spcAft>
        <a:buFont typeface="Arial" panose="020B0604020202020204" pitchFamily="34" charset="0"/>
        <a:buChar char="•"/>
        <a:defRPr kern="1200">
          <a:solidFill>
            <a:schemeClr val="tx1"/>
          </a:solidFill>
          <a:latin typeface="+mn-lt"/>
          <a:ea typeface="+mn-ea"/>
          <a:cs typeface="+mn-cs"/>
        </a:defRPr>
      </a:lvl3pPr>
      <a:lvl4pPr marL="555395" indent="-77668" algn="l" defTabSz="316531" rtl="0" eaLnBrk="0" fontAlgn="base" hangingPunct="0">
        <a:lnSpc>
          <a:spcPct val="90000"/>
        </a:lnSpc>
        <a:spcBef>
          <a:spcPts val="174"/>
        </a:spcBef>
        <a:spcAft>
          <a:spcPct val="0"/>
        </a:spcAft>
        <a:buFont typeface="Arial" panose="020B0604020202020204" pitchFamily="34" charset="0"/>
        <a:buChar char="•"/>
        <a:defRPr sz="554" kern="1200">
          <a:solidFill>
            <a:schemeClr val="tx1"/>
          </a:solidFill>
          <a:latin typeface="+mn-lt"/>
          <a:ea typeface="+mn-ea"/>
          <a:cs typeface="+mn-cs"/>
        </a:defRPr>
      </a:lvl4pPr>
      <a:lvl5pPr marL="715126" indent="-77668" algn="l" defTabSz="316531" rtl="0" eaLnBrk="0" fontAlgn="base" hangingPunct="0">
        <a:lnSpc>
          <a:spcPct val="90000"/>
        </a:lnSpc>
        <a:spcBef>
          <a:spcPts val="174"/>
        </a:spcBef>
        <a:spcAft>
          <a:spcPct val="0"/>
        </a:spcAft>
        <a:buFont typeface="Arial" panose="020B0604020202020204" pitchFamily="34" charset="0"/>
        <a:buChar char="•"/>
        <a:defRPr sz="554" kern="1200">
          <a:solidFill>
            <a:schemeClr val="tx1"/>
          </a:solidFill>
          <a:latin typeface="+mn-lt"/>
          <a:ea typeface="+mn-ea"/>
          <a:cs typeface="+mn-cs"/>
        </a:defRPr>
      </a:lvl5pPr>
      <a:lvl6pPr marL="875121" indent="-79556" algn="l" defTabSz="318226" rtl="0" eaLnBrk="1" latinLnBrk="0" hangingPunct="1">
        <a:lnSpc>
          <a:spcPct val="90000"/>
        </a:lnSpc>
        <a:spcBef>
          <a:spcPts val="174"/>
        </a:spcBef>
        <a:buFont typeface="Arial" panose="020B0604020202020204" pitchFamily="34" charset="0"/>
        <a:buChar char="•"/>
        <a:defRPr sz="627" kern="1200">
          <a:solidFill>
            <a:schemeClr val="tx1"/>
          </a:solidFill>
          <a:latin typeface="+mn-lt"/>
          <a:ea typeface="+mn-ea"/>
          <a:cs typeface="+mn-cs"/>
        </a:defRPr>
      </a:lvl6pPr>
      <a:lvl7pPr marL="1034235" indent="-79556" algn="l" defTabSz="318226" rtl="0" eaLnBrk="1" latinLnBrk="0" hangingPunct="1">
        <a:lnSpc>
          <a:spcPct val="90000"/>
        </a:lnSpc>
        <a:spcBef>
          <a:spcPts val="174"/>
        </a:spcBef>
        <a:buFont typeface="Arial" panose="020B0604020202020204" pitchFamily="34" charset="0"/>
        <a:buChar char="•"/>
        <a:defRPr sz="627" kern="1200">
          <a:solidFill>
            <a:schemeClr val="tx1"/>
          </a:solidFill>
          <a:latin typeface="+mn-lt"/>
          <a:ea typeface="+mn-ea"/>
          <a:cs typeface="+mn-cs"/>
        </a:defRPr>
      </a:lvl7pPr>
      <a:lvl8pPr marL="1193347" indent="-79556" algn="l" defTabSz="318226" rtl="0" eaLnBrk="1" latinLnBrk="0" hangingPunct="1">
        <a:lnSpc>
          <a:spcPct val="90000"/>
        </a:lnSpc>
        <a:spcBef>
          <a:spcPts val="174"/>
        </a:spcBef>
        <a:buFont typeface="Arial" panose="020B0604020202020204" pitchFamily="34" charset="0"/>
        <a:buChar char="•"/>
        <a:defRPr sz="627" kern="1200">
          <a:solidFill>
            <a:schemeClr val="tx1"/>
          </a:solidFill>
          <a:latin typeface="+mn-lt"/>
          <a:ea typeface="+mn-ea"/>
          <a:cs typeface="+mn-cs"/>
        </a:defRPr>
      </a:lvl8pPr>
      <a:lvl9pPr marL="1352461" indent="-79556" algn="l" defTabSz="318226" rtl="0" eaLnBrk="1" latinLnBrk="0" hangingPunct="1">
        <a:lnSpc>
          <a:spcPct val="90000"/>
        </a:lnSpc>
        <a:spcBef>
          <a:spcPts val="174"/>
        </a:spcBef>
        <a:buFont typeface="Arial" panose="020B0604020202020204" pitchFamily="34" charset="0"/>
        <a:buChar char="•"/>
        <a:defRPr sz="627" kern="1200">
          <a:solidFill>
            <a:schemeClr val="tx1"/>
          </a:solidFill>
          <a:latin typeface="+mn-lt"/>
          <a:ea typeface="+mn-ea"/>
          <a:cs typeface="+mn-cs"/>
        </a:defRPr>
      </a:lvl9pPr>
    </p:bodyStyle>
    <p:otherStyle>
      <a:defPPr>
        <a:defRPr lang="en-US"/>
      </a:defPPr>
      <a:lvl1pPr marL="0" algn="l" defTabSz="318226" rtl="0" eaLnBrk="1" latinLnBrk="0" hangingPunct="1">
        <a:defRPr sz="627" kern="1200">
          <a:solidFill>
            <a:schemeClr val="tx1"/>
          </a:solidFill>
          <a:latin typeface="+mn-lt"/>
          <a:ea typeface="+mn-ea"/>
          <a:cs typeface="+mn-cs"/>
        </a:defRPr>
      </a:lvl1pPr>
      <a:lvl2pPr marL="159113" algn="l" defTabSz="318226" rtl="0" eaLnBrk="1" latinLnBrk="0" hangingPunct="1">
        <a:defRPr sz="627" kern="1200">
          <a:solidFill>
            <a:schemeClr val="tx1"/>
          </a:solidFill>
          <a:latin typeface="+mn-lt"/>
          <a:ea typeface="+mn-ea"/>
          <a:cs typeface="+mn-cs"/>
        </a:defRPr>
      </a:lvl2pPr>
      <a:lvl3pPr marL="318226" algn="l" defTabSz="318226" rtl="0" eaLnBrk="1" latinLnBrk="0" hangingPunct="1">
        <a:defRPr sz="627" kern="1200">
          <a:solidFill>
            <a:schemeClr val="tx1"/>
          </a:solidFill>
          <a:latin typeface="+mn-lt"/>
          <a:ea typeface="+mn-ea"/>
          <a:cs typeface="+mn-cs"/>
        </a:defRPr>
      </a:lvl3pPr>
      <a:lvl4pPr marL="477340" algn="l" defTabSz="318226" rtl="0" eaLnBrk="1" latinLnBrk="0" hangingPunct="1">
        <a:defRPr sz="627" kern="1200">
          <a:solidFill>
            <a:schemeClr val="tx1"/>
          </a:solidFill>
          <a:latin typeface="+mn-lt"/>
          <a:ea typeface="+mn-ea"/>
          <a:cs typeface="+mn-cs"/>
        </a:defRPr>
      </a:lvl4pPr>
      <a:lvl5pPr marL="636453" algn="l" defTabSz="318226" rtl="0" eaLnBrk="1" latinLnBrk="0" hangingPunct="1">
        <a:defRPr sz="627" kern="1200">
          <a:solidFill>
            <a:schemeClr val="tx1"/>
          </a:solidFill>
          <a:latin typeface="+mn-lt"/>
          <a:ea typeface="+mn-ea"/>
          <a:cs typeface="+mn-cs"/>
        </a:defRPr>
      </a:lvl5pPr>
      <a:lvl6pPr marL="795565" algn="l" defTabSz="318226" rtl="0" eaLnBrk="1" latinLnBrk="0" hangingPunct="1">
        <a:defRPr sz="627" kern="1200">
          <a:solidFill>
            <a:schemeClr val="tx1"/>
          </a:solidFill>
          <a:latin typeface="+mn-lt"/>
          <a:ea typeface="+mn-ea"/>
          <a:cs typeface="+mn-cs"/>
        </a:defRPr>
      </a:lvl6pPr>
      <a:lvl7pPr marL="954677" algn="l" defTabSz="318226" rtl="0" eaLnBrk="1" latinLnBrk="0" hangingPunct="1">
        <a:defRPr sz="627" kern="1200">
          <a:solidFill>
            <a:schemeClr val="tx1"/>
          </a:solidFill>
          <a:latin typeface="+mn-lt"/>
          <a:ea typeface="+mn-ea"/>
          <a:cs typeface="+mn-cs"/>
        </a:defRPr>
      </a:lvl7pPr>
      <a:lvl8pPr marL="1113791" algn="l" defTabSz="318226" rtl="0" eaLnBrk="1" latinLnBrk="0" hangingPunct="1">
        <a:defRPr sz="627" kern="1200">
          <a:solidFill>
            <a:schemeClr val="tx1"/>
          </a:solidFill>
          <a:latin typeface="+mn-lt"/>
          <a:ea typeface="+mn-ea"/>
          <a:cs typeface="+mn-cs"/>
        </a:defRPr>
      </a:lvl8pPr>
      <a:lvl9pPr marL="1272903" algn="l" defTabSz="318226" rtl="0" eaLnBrk="1" latinLnBrk="0" hangingPunct="1">
        <a:defRPr sz="6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1">
            <a:extLst>
              <a:ext uri="{FF2B5EF4-FFF2-40B4-BE49-F238E27FC236}">
                <a16:creationId xmlns:a16="http://schemas.microsoft.com/office/drawing/2014/main" id="{3F3BB729-3E02-43E5-A568-19D1E0B8CC71}"/>
              </a:ext>
            </a:extLst>
          </p:cNvPr>
          <p:cNvSpPr txBox="1">
            <a:spLocks noChangeArrowheads="1"/>
          </p:cNvSpPr>
          <p:nvPr/>
        </p:nvSpPr>
        <p:spPr bwMode="auto">
          <a:xfrm>
            <a:off x="2878016" y="606669"/>
            <a:ext cx="3275135" cy="485646"/>
          </a:xfrm>
          <a:prstGeom prst="rect">
            <a:avLst/>
          </a:prstGeom>
          <a:solidFill>
            <a:srgbClr val="FFFF66"/>
          </a:solidFill>
          <a:ln w="9525">
            <a:solidFill>
              <a:srgbClr val="000000"/>
            </a:solidFill>
            <a:miter lim="800000"/>
            <a:headEnd/>
            <a:tailEnd/>
          </a:ln>
        </p:spPr>
        <p:txBody>
          <a:bodyPr>
            <a:spAutoFit/>
          </a:bodyPr>
          <a:lstStyle>
            <a:lvl1pPr>
              <a:defRPr kumimoji="1" sz="2400" b="1">
                <a:solidFill>
                  <a:schemeClr val="tx1"/>
                </a:solidFill>
                <a:latin typeface="Times New Roman" panose="02020603050405020304" pitchFamily="18" charset="0"/>
              </a:defRPr>
            </a:lvl1pPr>
            <a:lvl2pPr marL="742950" indent="-285750">
              <a:defRPr kumimoji="1" sz="2400" b="1">
                <a:solidFill>
                  <a:schemeClr val="tx1"/>
                </a:solidFill>
                <a:latin typeface="Times New Roman" panose="02020603050405020304" pitchFamily="18" charset="0"/>
              </a:defRPr>
            </a:lvl2pPr>
            <a:lvl3pPr marL="1143000" indent="-228600">
              <a:defRPr kumimoji="1" sz="2400" b="1">
                <a:solidFill>
                  <a:schemeClr val="tx1"/>
                </a:solidFill>
                <a:latin typeface="Times New Roman" panose="02020603050405020304" pitchFamily="18" charset="0"/>
              </a:defRPr>
            </a:lvl3pPr>
            <a:lvl4pPr marL="1600200" indent="-228600">
              <a:defRPr kumimoji="1" sz="2400" b="1">
                <a:solidFill>
                  <a:schemeClr val="tx1"/>
                </a:solidFill>
                <a:latin typeface="Times New Roman" panose="02020603050405020304" pitchFamily="18" charset="0"/>
              </a:defRPr>
            </a:lvl4pPr>
            <a:lvl5pPr marL="2057400" indent="-228600">
              <a:defRPr kumimoji="1"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defRPr>
            </a:lvl9pPr>
          </a:lstStyle>
          <a:p>
            <a:pPr algn="ctr" defTabSz="344735" fontAlgn="base">
              <a:spcBef>
                <a:spcPct val="50000"/>
              </a:spcBef>
              <a:spcAft>
                <a:spcPct val="0"/>
              </a:spcAft>
              <a:defRPr/>
            </a:pPr>
            <a:r>
              <a:rPr lang="it-IT" altLang="it-IT" sz="2556" kern="0" dirty="0">
                <a:solidFill>
                  <a:srgbClr val="000000"/>
                </a:solidFill>
                <a:latin typeface="Calibri" panose="020F0502020204030204"/>
                <a:cs typeface="Arial" panose="020B0604020202020204" pitchFamily="34" charset="0"/>
              </a:rPr>
              <a:t>ORDINE DEL CULTO</a:t>
            </a:r>
          </a:p>
        </p:txBody>
      </p:sp>
      <p:sp>
        <p:nvSpPr>
          <p:cNvPr id="17411" name="CasellaDiTesto 1">
            <a:extLst>
              <a:ext uri="{FF2B5EF4-FFF2-40B4-BE49-F238E27FC236}">
                <a16:creationId xmlns:a16="http://schemas.microsoft.com/office/drawing/2014/main" id="{D0E03BA6-8199-43C2-B309-B52938934F99}"/>
              </a:ext>
            </a:extLst>
          </p:cNvPr>
          <p:cNvSpPr txBox="1">
            <a:spLocks noChangeArrowheads="1"/>
          </p:cNvSpPr>
          <p:nvPr/>
        </p:nvSpPr>
        <p:spPr bwMode="auto">
          <a:xfrm>
            <a:off x="2284536" y="1103435"/>
            <a:ext cx="4725865" cy="485646"/>
          </a:xfrm>
          <a:prstGeom prst="rect">
            <a:avLst/>
          </a:prstGeom>
          <a:solidFill>
            <a:srgbClr val="FFFF00"/>
          </a:solidFill>
          <a:ln w="9525">
            <a:solidFill>
              <a:srgbClr val="FF0000"/>
            </a:solidFill>
            <a:miter lim="800000"/>
            <a:headEnd/>
            <a:tailEnd/>
          </a:ln>
        </p:spPr>
        <p:txBody>
          <a:bodyPr>
            <a:spAutoFit/>
          </a:bodyPr>
          <a:lstStyle>
            <a:lvl1pPr defTabSz="403225">
              <a:defRPr>
                <a:solidFill>
                  <a:schemeClr val="tx1"/>
                </a:solidFill>
                <a:latin typeface="Calibri" panose="020F0502020204030204" pitchFamily="34" charset="0"/>
              </a:defRPr>
            </a:lvl1pPr>
            <a:lvl2pPr marL="742950" indent="-285750" defTabSz="403225">
              <a:defRPr>
                <a:solidFill>
                  <a:schemeClr val="tx1"/>
                </a:solidFill>
                <a:latin typeface="Calibri" panose="020F0502020204030204" pitchFamily="34" charset="0"/>
              </a:defRPr>
            </a:lvl2pPr>
            <a:lvl3pPr marL="1143000" indent="-228600" defTabSz="403225">
              <a:defRPr>
                <a:solidFill>
                  <a:schemeClr val="tx1"/>
                </a:solidFill>
                <a:latin typeface="Calibri" panose="020F0502020204030204" pitchFamily="34" charset="0"/>
              </a:defRPr>
            </a:lvl3pPr>
            <a:lvl4pPr marL="1600200" indent="-228600" defTabSz="403225">
              <a:defRPr>
                <a:solidFill>
                  <a:schemeClr val="tx1"/>
                </a:solidFill>
                <a:latin typeface="Calibri" panose="020F0502020204030204" pitchFamily="34" charset="0"/>
              </a:defRPr>
            </a:lvl4pPr>
            <a:lvl5pPr marL="2057400" indent="-228600" defTabSz="403225">
              <a:defRPr>
                <a:solidFill>
                  <a:schemeClr val="tx1"/>
                </a:solidFill>
                <a:latin typeface="Calibri" panose="020F0502020204030204" pitchFamily="34" charset="0"/>
              </a:defRPr>
            </a:lvl5pPr>
            <a:lvl6pPr marL="2514600" indent="-228600" defTabSz="403225" eaLnBrk="0" fontAlgn="base" hangingPunct="0">
              <a:spcBef>
                <a:spcPct val="0"/>
              </a:spcBef>
              <a:spcAft>
                <a:spcPct val="0"/>
              </a:spcAft>
              <a:defRPr>
                <a:solidFill>
                  <a:schemeClr val="tx1"/>
                </a:solidFill>
                <a:latin typeface="Calibri" panose="020F0502020204030204" pitchFamily="34" charset="0"/>
              </a:defRPr>
            </a:lvl6pPr>
            <a:lvl7pPr marL="2971800" indent="-228600" defTabSz="403225" eaLnBrk="0" fontAlgn="base" hangingPunct="0">
              <a:spcBef>
                <a:spcPct val="0"/>
              </a:spcBef>
              <a:spcAft>
                <a:spcPct val="0"/>
              </a:spcAft>
              <a:defRPr>
                <a:solidFill>
                  <a:schemeClr val="tx1"/>
                </a:solidFill>
                <a:latin typeface="Calibri" panose="020F0502020204030204" pitchFamily="34" charset="0"/>
              </a:defRPr>
            </a:lvl7pPr>
            <a:lvl8pPr marL="3429000" indent="-228600" defTabSz="403225" eaLnBrk="0" fontAlgn="base" hangingPunct="0">
              <a:spcBef>
                <a:spcPct val="0"/>
              </a:spcBef>
              <a:spcAft>
                <a:spcPct val="0"/>
              </a:spcAft>
              <a:defRPr>
                <a:solidFill>
                  <a:schemeClr val="tx1"/>
                </a:solidFill>
                <a:latin typeface="Calibri" panose="020F0502020204030204" pitchFamily="34" charset="0"/>
              </a:defRPr>
            </a:lvl8pPr>
            <a:lvl9pPr marL="3886200" indent="-228600" defTabSz="403225" eaLnBrk="0" fontAlgn="base" hangingPunct="0">
              <a:spcBef>
                <a:spcPct val="0"/>
              </a:spcBef>
              <a:spcAft>
                <a:spcPct val="0"/>
              </a:spcAft>
              <a:defRPr>
                <a:solidFill>
                  <a:schemeClr val="tx1"/>
                </a:solidFill>
                <a:latin typeface="Calibri" panose="020F0502020204030204" pitchFamily="34" charset="0"/>
              </a:defRPr>
            </a:lvl9pPr>
          </a:lstStyle>
          <a:p>
            <a:pPr algn="ctr" defTabSz="343594" eaLnBrk="0" fontAlgn="base" hangingPunct="0">
              <a:spcBef>
                <a:spcPct val="0"/>
              </a:spcBef>
              <a:spcAft>
                <a:spcPct val="0"/>
              </a:spcAft>
              <a:defRPr/>
            </a:pPr>
            <a:r>
              <a:rPr kumimoji="1" lang="it-IT" altLang="it-IT" sz="2556" b="1" dirty="0">
                <a:solidFill>
                  <a:srgbClr val="FF0000"/>
                </a:solidFill>
                <a:cs typeface="Arial" panose="020B0604020202020204" pitchFamily="34" charset="0"/>
              </a:rPr>
              <a:t>DOMENICA 12 NOVEMBRE 2023</a:t>
            </a:r>
          </a:p>
        </p:txBody>
      </p:sp>
      <p:sp>
        <p:nvSpPr>
          <p:cNvPr id="17412" name="Text Box 29">
            <a:extLst>
              <a:ext uri="{FF2B5EF4-FFF2-40B4-BE49-F238E27FC236}">
                <a16:creationId xmlns:a16="http://schemas.microsoft.com/office/drawing/2014/main" id="{451E3691-6583-447D-8AE1-CB09EAD6609B}"/>
              </a:ext>
            </a:extLst>
          </p:cNvPr>
          <p:cNvSpPr txBox="1">
            <a:spLocks noChangeArrowheads="1"/>
          </p:cNvSpPr>
          <p:nvPr/>
        </p:nvSpPr>
        <p:spPr bwMode="auto">
          <a:xfrm>
            <a:off x="1913793" y="1767254"/>
            <a:ext cx="6115050" cy="4487126"/>
          </a:xfrm>
          <a:prstGeom prst="rect">
            <a:avLst/>
          </a:prstGeom>
          <a:noFill/>
          <a:ln>
            <a:noFill/>
          </a:ln>
        </p:spPr>
        <p:txBody>
          <a:bodyPr>
            <a:spAutoFit/>
          </a:bodyPr>
          <a:lstStyle>
            <a:lvl1pPr defTabSz="403225">
              <a:defRPr>
                <a:solidFill>
                  <a:schemeClr val="tx1"/>
                </a:solidFill>
                <a:latin typeface="Calibri" panose="020F0502020204030204" pitchFamily="34" charset="0"/>
              </a:defRPr>
            </a:lvl1pPr>
            <a:lvl2pPr marL="742950" indent="-285750" defTabSz="403225">
              <a:defRPr>
                <a:solidFill>
                  <a:schemeClr val="tx1"/>
                </a:solidFill>
                <a:latin typeface="Calibri" panose="020F0502020204030204" pitchFamily="34" charset="0"/>
              </a:defRPr>
            </a:lvl2pPr>
            <a:lvl3pPr marL="1143000" indent="-228600" defTabSz="403225">
              <a:defRPr>
                <a:solidFill>
                  <a:schemeClr val="tx1"/>
                </a:solidFill>
                <a:latin typeface="Calibri" panose="020F0502020204030204" pitchFamily="34" charset="0"/>
              </a:defRPr>
            </a:lvl3pPr>
            <a:lvl4pPr marL="1600200" indent="-228600" defTabSz="403225">
              <a:defRPr>
                <a:solidFill>
                  <a:schemeClr val="tx1"/>
                </a:solidFill>
                <a:latin typeface="Calibri" panose="020F0502020204030204" pitchFamily="34" charset="0"/>
              </a:defRPr>
            </a:lvl4pPr>
            <a:lvl5pPr marL="2057400" indent="-228600" defTabSz="403225">
              <a:defRPr>
                <a:solidFill>
                  <a:schemeClr val="tx1"/>
                </a:solidFill>
                <a:latin typeface="Calibri" panose="020F0502020204030204" pitchFamily="34" charset="0"/>
              </a:defRPr>
            </a:lvl5pPr>
            <a:lvl6pPr marL="2514600" indent="-228600" defTabSz="403225" eaLnBrk="0" fontAlgn="base" hangingPunct="0">
              <a:spcBef>
                <a:spcPct val="0"/>
              </a:spcBef>
              <a:spcAft>
                <a:spcPct val="0"/>
              </a:spcAft>
              <a:defRPr>
                <a:solidFill>
                  <a:schemeClr val="tx1"/>
                </a:solidFill>
                <a:latin typeface="Calibri" panose="020F0502020204030204" pitchFamily="34" charset="0"/>
              </a:defRPr>
            </a:lvl6pPr>
            <a:lvl7pPr marL="2971800" indent="-228600" defTabSz="403225" eaLnBrk="0" fontAlgn="base" hangingPunct="0">
              <a:spcBef>
                <a:spcPct val="0"/>
              </a:spcBef>
              <a:spcAft>
                <a:spcPct val="0"/>
              </a:spcAft>
              <a:defRPr>
                <a:solidFill>
                  <a:schemeClr val="tx1"/>
                </a:solidFill>
                <a:latin typeface="Calibri" panose="020F0502020204030204" pitchFamily="34" charset="0"/>
              </a:defRPr>
            </a:lvl7pPr>
            <a:lvl8pPr marL="3429000" indent="-228600" defTabSz="403225" eaLnBrk="0" fontAlgn="base" hangingPunct="0">
              <a:spcBef>
                <a:spcPct val="0"/>
              </a:spcBef>
              <a:spcAft>
                <a:spcPct val="0"/>
              </a:spcAft>
              <a:defRPr>
                <a:solidFill>
                  <a:schemeClr val="tx1"/>
                </a:solidFill>
                <a:latin typeface="Calibri" panose="020F0502020204030204" pitchFamily="34" charset="0"/>
              </a:defRPr>
            </a:lvl8pPr>
            <a:lvl9pPr marL="3886200" indent="-228600" defTabSz="403225" eaLnBrk="0" fontAlgn="base" hangingPunct="0">
              <a:spcBef>
                <a:spcPct val="0"/>
              </a:spcBef>
              <a:spcAft>
                <a:spcPct val="0"/>
              </a:spcAft>
              <a:defRPr>
                <a:solidFill>
                  <a:schemeClr val="tx1"/>
                </a:solidFill>
                <a:latin typeface="Calibri" panose="020F0502020204030204" pitchFamily="34" charset="0"/>
              </a:defRPr>
            </a:lvl9pPr>
          </a:lstStyle>
          <a:p>
            <a:pPr defTabSz="343594" fontAlgn="base">
              <a:spcBef>
                <a:spcPts val="234"/>
              </a:spcBef>
              <a:spcAft>
                <a:spcPts val="234"/>
              </a:spcAft>
              <a:defRPr/>
            </a:pPr>
            <a:r>
              <a:rPr kumimoji="1" lang="it-IT" altLang="it-IT" sz="2556" b="1" dirty="0">
                <a:solidFill>
                  <a:srgbClr val="0000FF"/>
                </a:solidFill>
                <a:cs typeface="Arial" panose="020B0604020202020204" pitchFamily="34" charset="0"/>
              </a:rPr>
              <a:t>Inno</a:t>
            </a:r>
            <a:r>
              <a:rPr kumimoji="1" lang="it-IT" altLang="it-IT" sz="2556" b="1" dirty="0">
                <a:solidFill>
                  <a:srgbClr val="000000"/>
                </a:solidFill>
                <a:cs typeface="Arial" panose="020B0604020202020204" pitchFamily="34" charset="0"/>
              </a:rPr>
              <a:t>: 61</a:t>
            </a:r>
          </a:p>
          <a:p>
            <a:pPr defTabSz="343594" fontAlgn="base">
              <a:spcBef>
                <a:spcPts val="234"/>
              </a:spcBef>
              <a:spcAft>
                <a:spcPts val="234"/>
              </a:spcAft>
              <a:defRPr/>
            </a:pPr>
            <a:r>
              <a:rPr kumimoji="1" lang="it-IT" altLang="it-IT" sz="2556" b="1" dirty="0">
                <a:solidFill>
                  <a:srgbClr val="0000FF"/>
                </a:solidFill>
                <a:cs typeface="Arial" panose="020B0604020202020204" pitchFamily="34" charset="0"/>
              </a:rPr>
              <a:t>Lettura</a:t>
            </a:r>
            <a:r>
              <a:rPr kumimoji="1" lang="it-IT" altLang="it-IT" sz="2556" b="1" dirty="0">
                <a:solidFill>
                  <a:srgbClr val="000000"/>
                </a:solidFill>
                <a:cs typeface="Arial" panose="020B0604020202020204" pitchFamily="34" charset="0"/>
              </a:rPr>
              <a:t>:  Giudici cap. 1 - Roberto</a:t>
            </a:r>
          </a:p>
          <a:p>
            <a:pPr defTabSz="343594" fontAlgn="base">
              <a:spcBef>
                <a:spcPts val="234"/>
              </a:spcBef>
              <a:spcAft>
                <a:spcPts val="234"/>
              </a:spcAft>
              <a:defRPr/>
            </a:pPr>
            <a:r>
              <a:rPr kumimoji="1" lang="it-IT" altLang="it-IT" sz="2556" b="1" dirty="0">
                <a:solidFill>
                  <a:srgbClr val="0000FF"/>
                </a:solidFill>
                <a:cs typeface="Arial" panose="020B0604020202020204" pitchFamily="34" charset="0"/>
              </a:rPr>
              <a:t>Inno</a:t>
            </a:r>
            <a:r>
              <a:rPr kumimoji="1" lang="it-IT" altLang="it-IT" sz="2556" b="1" dirty="0">
                <a:solidFill>
                  <a:srgbClr val="000000"/>
                </a:solidFill>
                <a:cs typeface="Arial" panose="020B0604020202020204" pitchFamily="34" charset="0"/>
              </a:rPr>
              <a:t>: 171</a:t>
            </a:r>
          </a:p>
          <a:p>
            <a:pPr defTabSz="343594" fontAlgn="base">
              <a:spcBef>
                <a:spcPts val="234"/>
              </a:spcBef>
              <a:spcAft>
                <a:spcPts val="234"/>
              </a:spcAft>
              <a:defRPr/>
            </a:pPr>
            <a:r>
              <a:rPr kumimoji="1" lang="it-IT" altLang="it-IT" sz="2556" b="1" dirty="0">
                <a:solidFill>
                  <a:srgbClr val="0000FF"/>
                </a:solidFill>
                <a:cs typeface="Arial" panose="020B0604020202020204" pitchFamily="34" charset="0"/>
              </a:rPr>
              <a:t>Preghiera</a:t>
            </a:r>
            <a:r>
              <a:rPr kumimoji="1" lang="it-IT" altLang="it-IT" sz="2556" b="1" dirty="0">
                <a:solidFill>
                  <a:srgbClr val="000000"/>
                </a:solidFill>
                <a:cs typeface="Arial" panose="020B0604020202020204" pitchFamily="34" charset="0"/>
              </a:rPr>
              <a:t>: Francesco T</a:t>
            </a:r>
          </a:p>
          <a:p>
            <a:pPr defTabSz="343594" fontAlgn="base">
              <a:spcBef>
                <a:spcPts val="234"/>
              </a:spcBef>
              <a:spcAft>
                <a:spcPts val="234"/>
              </a:spcAft>
              <a:defRPr/>
            </a:pPr>
            <a:r>
              <a:rPr kumimoji="1" lang="it-IT" altLang="it-IT" sz="2556" b="1" dirty="0">
                <a:solidFill>
                  <a:srgbClr val="0000FF"/>
                </a:solidFill>
                <a:cs typeface="Arial" panose="020B0604020202020204" pitchFamily="34" charset="0"/>
              </a:rPr>
              <a:t>Inno</a:t>
            </a:r>
            <a:r>
              <a:rPr kumimoji="1" lang="it-IT" altLang="it-IT" sz="2556" b="1" dirty="0">
                <a:solidFill>
                  <a:srgbClr val="000000"/>
                </a:solidFill>
                <a:cs typeface="Arial" panose="020B0604020202020204" pitchFamily="34" charset="0"/>
              </a:rPr>
              <a:t>: 154</a:t>
            </a:r>
          </a:p>
          <a:p>
            <a:pPr algn="just" defTabSz="343594" fontAlgn="base">
              <a:spcBef>
                <a:spcPts val="234"/>
              </a:spcBef>
              <a:spcAft>
                <a:spcPts val="234"/>
              </a:spcAft>
              <a:defRPr/>
            </a:pPr>
            <a:r>
              <a:rPr kumimoji="1" lang="it-IT" altLang="it-IT" sz="2556" b="1" dirty="0">
                <a:solidFill>
                  <a:srgbClr val="0000FF"/>
                </a:solidFill>
                <a:cs typeface="Arial" panose="020B0604020202020204" pitchFamily="34" charset="0"/>
              </a:rPr>
              <a:t>Sermone</a:t>
            </a:r>
            <a:r>
              <a:rPr kumimoji="1" lang="it-IT" altLang="it-IT" sz="2556" b="1" dirty="0">
                <a:solidFill>
                  <a:srgbClr val="000000"/>
                </a:solidFill>
                <a:cs typeface="Arial" panose="020B0604020202020204" pitchFamily="34" charset="0"/>
              </a:rPr>
              <a:t>: Francesco F</a:t>
            </a:r>
          </a:p>
          <a:p>
            <a:pPr algn="just" defTabSz="343594" fontAlgn="base">
              <a:spcBef>
                <a:spcPts val="234"/>
              </a:spcBef>
              <a:spcAft>
                <a:spcPts val="234"/>
              </a:spcAft>
              <a:defRPr/>
            </a:pPr>
            <a:r>
              <a:rPr kumimoji="1" lang="it-IT" altLang="it-IT" sz="2556" b="1" dirty="0">
                <a:solidFill>
                  <a:srgbClr val="0000FF"/>
                </a:solidFill>
                <a:cs typeface="Arial" panose="020B0604020202020204" pitchFamily="34" charset="0"/>
              </a:rPr>
              <a:t>Inno</a:t>
            </a:r>
            <a:r>
              <a:rPr kumimoji="1" lang="it-IT" altLang="it-IT" sz="2556" b="1" dirty="0">
                <a:solidFill>
                  <a:srgbClr val="000000"/>
                </a:solidFill>
                <a:cs typeface="Arial" panose="020B0604020202020204" pitchFamily="34" charset="0"/>
              </a:rPr>
              <a:t>: 124</a:t>
            </a:r>
          </a:p>
          <a:p>
            <a:pPr algn="just" defTabSz="343594" fontAlgn="base">
              <a:spcBef>
                <a:spcPts val="234"/>
              </a:spcBef>
              <a:spcAft>
                <a:spcPts val="234"/>
              </a:spcAft>
              <a:defRPr/>
            </a:pPr>
            <a:r>
              <a:rPr kumimoji="1" lang="it-IT" altLang="it-IT" sz="2556" b="1" dirty="0">
                <a:solidFill>
                  <a:srgbClr val="0000FF"/>
                </a:solidFill>
                <a:cs typeface="Arial" panose="020B0604020202020204" pitchFamily="34" charset="0"/>
              </a:rPr>
              <a:t>Cena</a:t>
            </a:r>
            <a:r>
              <a:rPr kumimoji="1" lang="it-IT" altLang="it-IT" sz="2556" b="1" dirty="0">
                <a:solidFill>
                  <a:srgbClr val="000000"/>
                </a:solidFill>
                <a:cs typeface="Arial" panose="020B0604020202020204" pitchFamily="34" charset="0"/>
              </a:rPr>
              <a:t>:  - Franco - Luca</a:t>
            </a:r>
          </a:p>
          <a:p>
            <a:pPr algn="just" defTabSz="343594" fontAlgn="base">
              <a:spcBef>
                <a:spcPts val="234"/>
              </a:spcBef>
              <a:spcAft>
                <a:spcPts val="234"/>
              </a:spcAft>
              <a:defRPr/>
            </a:pPr>
            <a:r>
              <a:rPr kumimoji="1" lang="it-IT" altLang="it-IT" sz="2556" b="1" dirty="0">
                <a:solidFill>
                  <a:srgbClr val="0000FF"/>
                </a:solidFill>
                <a:cs typeface="Arial" panose="020B0604020202020204" pitchFamily="34" charset="0"/>
              </a:rPr>
              <a:t>Inno</a:t>
            </a:r>
            <a:r>
              <a:rPr kumimoji="1" lang="it-IT" altLang="it-IT" sz="2556" b="1" dirty="0">
                <a:solidFill>
                  <a:srgbClr val="000000"/>
                </a:solidFill>
                <a:cs typeface="Arial" panose="020B0604020202020204" pitchFamily="34" charset="0"/>
              </a:rPr>
              <a:t>: 249</a:t>
            </a:r>
          </a:p>
          <a:p>
            <a:pPr defTabSz="343594" fontAlgn="base">
              <a:spcBef>
                <a:spcPts val="234"/>
              </a:spcBef>
              <a:spcAft>
                <a:spcPts val="234"/>
              </a:spcAft>
              <a:defRPr/>
            </a:pPr>
            <a:r>
              <a:rPr kumimoji="1" lang="it-IT" altLang="it-IT" sz="2556" b="1" dirty="0">
                <a:solidFill>
                  <a:srgbClr val="0000FF"/>
                </a:solidFill>
                <a:cs typeface="Arial" panose="020B0604020202020204" pitchFamily="34" charset="0"/>
              </a:rPr>
              <a:t>Preghiera</a:t>
            </a:r>
            <a:r>
              <a:rPr kumimoji="1" lang="it-IT" altLang="it-IT" sz="2556" b="1" dirty="0">
                <a:solidFill>
                  <a:srgbClr val="000000"/>
                </a:solidFill>
                <a:cs typeface="Arial" panose="020B0604020202020204" pitchFamily="34" charset="0"/>
              </a:rPr>
              <a:t>: Luca</a:t>
            </a:r>
          </a:p>
        </p:txBody>
      </p:sp>
    </p:spTree>
    <p:extLst>
      <p:ext uri="{BB962C8B-B14F-4D97-AF65-F5344CB8AC3E}">
        <p14:creationId xmlns:p14="http://schemas.microsoft.com/office/powerpoint/2010/main" val="1480464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763689" y="1412776"/>
            <a:ext cx="5808000" cy="3785652"/>
          </a:xfrm>
          <a:prstGeom prst="rect">
            <a:avLst/>
          </a:prstGeom>
          <a:solidFill>
            <a:srgbClr val="C00000"/>
          </a:solidFill>
        </p:spPr>
        <p:txBody>
          <a:bodyPr wrap="none">
            <a:spAutoFit/>
          </a:bodyPr>
          <a:lstStyle/>
          <a:p>
            <a:pPr algn="ctr">
              <a:spcAft>
                <a:spcPts val="0"/>
              </a:spcAft>
            </a:pPr>
            <a:r>
              <a:rPr lang="it-IT" sz="8000" b="1" dirty="0">
                <a:solidFill>
                  <a:schemeClr val="bg1"/>
                </a:solidFill>
                <a:ea typeface="Calibri"/>
                <a:cs typeface="Times New Roman"/>
              </a:rPr>
              <a:t>L’AMORE</a:t>
            </a:r>
          </a:p>
          <a:p>
            <a:pPr algn="ctr">
              <a:spcAft>
                <a:spcPts val="0"/>
              </a:spcAft>
            </a:pPr>
            <a:r>
              <a:rPr lang="it-IT" sz="8000" b="1" dirty="0">
                <a:solidFill>
                  <a:schemeClr val="bg1"/>
                </a:solidFill>
                <a:ea typeface="Calibri"/>
                <a:cs typeface="Times New Roman"/>
              </a:rPr>
              <a:t>NELLA SUA</a:t>
            </a:r>
          </a:p>
          <a:p>
            <a:pPr algn="ctr">
              <a:spcAft>
                <a:spcPts val="0"/>
              </a:spcAft>
            </a:pPr>
            <a:r>
              <a:rPr lang="it-IT" sz="8000" b="1" dirty="0">
                <a:solidFill>
                  <a:schemeClr val="bg1"/>
                </a:solidFill>
                <a:ea typeface="Calibri"/>
                <a:cs typeface="Times New Roman"/>
              </a:rPr>
              <a:t>DIMENSIONE</a:t>
            </a:r>
            <a:endParaRPr lang="it-IT" sz="8000" dirty="0">
              <a:solidFill>
                <a:schemeClr val="bg1"/>
              </a:solidFill>
              <a:ea typeface="Calibri"/>
              <a:cs typeface="Times New Roman"/>
            </a:endParaRPr>
          </a:p>
        </p:txBody>
      </p:sp>
    </p:spTree>
    <p:extLst>
      <p:ext uri="{BB962C8B-B14F-4D97-AF65-F5344CB8AC3E}">
        <p14:creationId xmlns:p14="http://schemas.microsoft.com/office/powerpoint/2010/main" val="317186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764704"/>
            <a:ext cx="7056784" cy="4893647"/>
          </a:xfrm>
          <a:prstGeom prst="rect">
            <a:avLst/>
          </a:prstGeom>
          <a:ln>
            <a:noFill/>
          </a:ln>
        </p:spPr>
        <p:txBody>
          <a:bodyPr wrap="square">
            <a:spAutoFit/>
          </a:bodyPr>
          <a:lstStyle/>
          <a:p>
            <a:pPr algn="ctr">
              <a:spcBef>
                <a:spcPts val="1200"/>
              </a:spcBef>
              <a:spcAft>
                <a:spcPts val="1200"/>
              </a:spcAft>
            </a:pPr>
            <a:r>
              <a:rPr lang="it-IT" sz="4000" b="1" dirty="0">
                <a:solidFill>
                  <a:srgbClr val="FF0000"/>
                </a:solidFill>
                <a:ea typeface="Calibri"/>
                <a:cs typeface="Times New Roman"/>
              </a:rPr>
              <a:t>Efesini 3:17-18</a:t>
            </a:r>
            <a:endParaRPr lang="it-IT" sz="4000" dirty="0">
              <a:ea typeface="Calibri"/>
              <a:cs typeface="Times New Roman"/>
            </a:endParaRPr>
          </a:p>
          <a:p>
            <a:pPr algn="ctr">
              <a:spcBef>
                <a:spcPts val="1200"/>
              </a:spcBef>
              <a:spcAft>
                <a:spcPts val="1200"/>
              </a:spcAft>
            </a:pPr>
            <a:r>
              <a:rPr lang="it-IT" sz="2800" dirty="0">
                <a:ea typeface="Georgia"/>
              </a:rPr>
              <a:t>«Il Padre vi dia, secondo le ricchezze della sua gloria, d’essere potentemente fortificati mediante lo Spirito suo, nell’uomo interiore, e faccia sì che Cristo abiti per mezzo della fede nei vostri cuori, affinché essendo </a:t>
            </a:r>
            <a:r>
              <a:rPr lang="it-IT" sz="2800" b="1" dirty="0">
                <a:ea typeface="Georgia"/>
              </a:rPr>
              <a:t>radicati</a:t>
            </a:r>
            <a:r>
              <a:rPr lang="it-IT" sz="2800" dirty="0">
                <a:ea typeface="Georgia"/>
              </a:rPr>
              <a:t> e </a:t>
            </a:r>
            <a:r>
              <a:rPr lang="it-IT" sz="2800" b="1" dirty="0">
                <a:ea typeface="Georgia"/>
              </a:rPr>
              <a:t>fondati</a:t>
            </a:r>
            <a:r>
              <a:rPr lang="it-IT" sz="2800" dirty="0">
                <a:solidFill>
                  <a:srgbClr val="0000FF"/>
                </a:solidFill>
                <a:ea typeface="Georgia"/>
              </a:rPr>
              <a:t> </a:t>
            </a:r>
            <a:r>
              <a:rPr lang="it-IT" sz="2800" b="1" dirty="0">
                <a:solidFill>
                  <a:srgbClr val="FF0000"/>
                </a:solidFill>
                <a:ea typeface="Georgia"/>
              </a:rPr>
              <a:t>nell’amore</a:t>
            </a:r>
            <a:r>
              <a:rPr lang="it-IT" sz="2800" dirty="0">
                <a:ea typeface="Georgia"/>
              </a:rPr>
              <a:t>, siate resi capaci di </a:t>
            </a:r>
            <a:r>
              <a:rPr lang="it-IT" sz="2800" b="1" i="1" dirty="0">
                <a:ea typeface="Georgia"/>
              </a:rPr>
              <a:t>abbracciare</a:t>
            </a:r>
            <a:r>
              <a:rPr lang="it-IT" sz="2800" dirty="0">
                <a:ea typeface="Georgia"/>
              </a:rPr>
              <a:t> con tutti i santi quale sia la </a:t>
            </a:r>
            <a:r>
              <a:rPr lang="it-IT" sz="2800" b="1" i="1" dirty="0">
                <a:ea typeface="Georgia"/>
              </a:rPr>
              <a:t>larghezza</a:t>
            </a:r>
            <a:r>
              <a:rPr lang="it-IT" sz="2800" dirty="0">
                <a:ea typeface="Georgia"/>
              </a:rPr>
              <a:t>, la </a:t>
            </a:r>
            <a:r>
              <a:rPr lang="it-IT" sz="2800" b="1" i="1" dirty="0">
                <a:ea typeface="Georgia"/>
              </a:rPr>
              <a:t>lunghezza</a:t>
            </a:r>
            <a:r>
              <a:rPr lang="it-IT" sz="2800" dirty="0">
                <a:ea typeface="Georgia"/>
              </a:rPr>
              <a:t>, l’</a:t>
            </a:r>
            <a:r>
              <a:rPr lang="it-IT" sz="2800" b="1" i="1" dirty="0">
                <a:ea typeface="Georgia"/>
              </a:rPr>
              <a:t>altezza</a:t>
            </a:r>
            <a:r>
              <a:rPr lang="it-IT" sz="2800" b="1" dirty="0">
                <a:solidFill>
                  <a:srgbClr val="006600"/>
                </a:solidFill>
                <a:ea typeface="Georgia"/>
              </a:rPr>
              <a:t> </a:t>
            </a:r>
            <a:r>
              <a:rPr lang="it-IT" sz="2800" dirty="0">
                <a:ea typeface="Georgia"/>
              </a:rPr>
              <a:t>e la </a:t>
            </a:r>
            <a:r>
              <a:rPr lang="it-IT" sz="2800" b="1" i="1" dirty="0">
                <a:ea typeface="Georgia"/>
              </a:rPr>
              <a:t>profondità</a:t>
            </a:r>
            <a:r>
              <a:rPr lang="it-IT" sz="2800" dirty="0">
                <a:ea typeface="Georgia"/>
              </a:rPr>
              <a:t> dell’</a:t>
            </a:r>
            <a:r>
              <a:rPr lang="it-IT" sz="2800" b="1" dirty="0">
                <a:solidFill>
                  <a:srgbClr val="FF0000"/>
                </a:solidFill>
                <a:ea typeface="Georgia"/>
              </a:rPr>
              <a:t>amore</a:t>
            </a:r>
            <a:r>
              <a:rPr lang="it-IT" sz="2800" dirty="0">
                <a:ea typeface="Georgia"/>
              </a:rPr>
              <a:t> di Cristo»</a:t>
            </a:r>
            <a:endParaRPr lang="it-IT" sz="2800" dirty="0"/>
          </a:p>
        </p:txBody>
      </p:sp>
    </p:spTree>
    <p:extLst>
      <p:ext uri="{BB962C8B-B14F-4D97-AF65-F5344CB8AC3E}">
        <p14:creationId xmlns:p14="http://schemas.microsoft.com/office/powerpoint/2010/main" val="322701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763151" y="344850"/>
            <a:ext cx="3574312" cy="923330"/>
          </a:xfrm>
          <a:prstGeom prst="rect">
            <a:avLst/>
          </a:prstGeom>
          <a:blipFill>
            <a:blip r:embed="rId2"/>
            <a:tile tx="0" ty="0" sx="100000" sy="100000" flip="none" algn="tl"/>
          </a:blipFill>
        </p:spPr>
        <p:txBody>
          <a:bodyPr wrap="none">
            <a:spAutoFit/>
          </a:bodyPr>
          <a:lstStyle/>
          <a:p>
            <a:pPr algn="just">
              <a:spcAft>
                <a:spcPts val="0"/>
              </a:spcAft>
            </a:pPr>
            <a:r>
              <a:rPr lang="it-IT" sz="5400" b="1" u="sng" dirty="0">
                <a:ln w="18000">
                  <a:solidFill>
                    <a:schemeClr val="accent2">
                      <a:satMod val="140000"/>
                    </a:schemeClr>
                  </a:solidFill>
                  <a:prstDash val="solid"/>
                  <a:miter lim="800000"/>
                </a:ln>
                <a:noFill/>
                <a:effectLst>
                  <a:outerShdw blurRad="25500" dist="23000" dir="7020000" algn="tl">
                    <a:srgbClr val="000000">
                      <a:alpha val="50000"/>
                    </a:srgbClr>
                  </a:outerShdw>
                </a:effectLst>
                <a:ea typeface="Calibri"/>
                <a:cs typeface="Times New Roman"/>
              </a:rPr>
              <a:t>LARGHEZZA</a:t>
            </a:r>
            <a:endParaRPr lang="it-IT"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a typeface="Calibri"/>
              <a:cs typeface="Times New Roman"/>
            </a:endParaRPr>
          </a:p>
        </p:txBody>
      </p:sp>
      <p:sp>
        <p:nvSpPr>
          <p:cNvPr id="4" name="Rettangolo 3"/>
          <p:cNvSpPr/>
          <p:nvPr/>
        </p:nvSpPr>
        <p:spPr>
          <a:xfrm>
            <a:off x="1187624" y="1700808"/>
            <a:ext cx="7128792" cy="4154984"/>
          </a:xfrm>
          <a:prstGeom prst="rect">
            <a:avLst/>
          </a:prstGeom>
        </p:spPr>
        <p:txBody>
          <a:bodyPr wrap="square">
            <a:spAutoFit/>
          </a:bodyPr>
          <a:lstStyle/>
          <a:p>
            <a:pPr algn="just">
              <a:spcBef>
                <a:spcPts val="2400"/>
              </a:spcBef>
              <a:spcAft>
                <a:spcPts val="2400"/>
              </a:spcAft>
            </a:pPr>
            <a:r>
              <a:rPr lang="it-IT" sz="2800" b="1" dirty="0">
                <a:solidFill>
                  <a:srgbClr val="FF0000"/>
                </a:solidFill>
                <a:ea typeface="Calibri"/>
                <a:cs typeface="Times New Roman"/>
              </a:rPr>
              <a:t>Giovanni 17:21</a:t>
            </a:r>
            <a:r>
              <a:rPr lang="it-IT" sz="2800" b="1" dirty="0">
                <a:ea typeface="Calibri"/>
                <a:cs typeface="Times New Roman"/>
              </a:rPr>
              <a:t> </a:t>
            </a:r>
            <a:r>
              <a:rPr lang="it-IT" sz="2800" dirty="0">
                <a:solidFill>
                  <a:srgbClr val="0000FF"/>
                </a:solidFill>
                <a:ea typeface="Calibri"/>
                <a:cs typeface="Times New Roman"/>
              </a:rPr>
              <a:t>- «Che </a:t>
            </a:r>
            <a:r>
              <a:rPr lang="it-IT" sz="2800" b="1" u="sng" dirty="0">
                <a:ea typeface="Calibri"/>
                <a:cs typeface="Times New Roman"/>
              </a:rPr>
              <a:t>siano tutti uno</a:t>
            </a:r>
            <a:r>
              <a:rPr lang="it-IT" sz="2800" dirty="0">
                <a:solidFill>
                  <a:srgbClr val="0000FF"/>
                </a:solidFill>
                <a:ea typeface="Calibri"/>
                <a:cs typeface="Times New Roman"/>
              </a:rPr>
              <a:t>; e come Tu, o Padre sei in Me e io sono in Te, anch’essi siano in noi…»</a:t>
            </a:r>
            <a:endParaRPr lang="it-IT" sz="2800" dirty="0">
              <a:ea typeface="Calibri"/>
              <a:cs typeface="Times New Roman"/>
            </a:endParaRPr>
          </a:p>
          <a:p>
            <a:pPr algn="just">
              <a:spcBef>
                <a:spcPts val="2400"/>
              </a:spcBef>
              <a:spcAft>
                <a:spcPts val="2400"/>
              </a:spcAft>
            </a:pPr>
            <a:r>
              <a:rPr lang="it-IT" sz="2800" b="1" dirty="0">
                <a:solidFill>
                  <a:srgbClr val="FF0000"/>
                </a:solidFill>
                <a:ea typeface="Calibri"/>
                <a:cs typeface="Times New Roman"/>
              </a:rPr>
              <a:t>1 Corinzi 1:10</a:t>
            </a:r>
            <a:r>
              <a:rPr lang="it-IT" sz="2800" dirty="0">
                <a:ea typeface="Calibri"/>
                <a:cs typeface="Times New Roman"/>
              </a:rPr>
              <a:t> - </a:t>
            </a:r>
            <a:r>
              <a:rPr lang="it-IT" sz="2800" dirty="0">
                <a:solidFill>
                  <a:srgbClr val="0000FF"/>
                </a:solidFill>
                <a:ea typeface="Calibri"/>
                <a:cs typeface="Times New Roman"/>
              </a:rPr>
              <a:t>«Or fratelli, vi esorto, nel nome del Signor nostro Gesù Cristo, ad avere tutti un medesimo parlare, a non avere divisioni tra voi, ma a stare </a:t>
            </a:r>
            <a:r>
              <a:rPr lang="it-IT" sz="2800" b="1" u="sng" dirty="0">
                <a:ea typeface="Calibri"/>
                <a:cs typeface="Times New Roman"/>
              </a:rPr>
              <a:t>perfettamente uniti</a:t>
            </a:r>
            <a:r>
              <a:rPr lang="it-IT" sz="2800" b="1" dirty="0">
                <a:solidFill>
                  <a:srgbClr val="006600"/>
                </a:solidFill>
                <a:ea typeface="Calibri"/>
                <a:cs typeface="Times New Roman"/>
              </a:rPr>
              <a:t> </a:t>
            </a:r>
            <a:r>
              <a:rPr lang="it-IT" sz="2800" dirty="0">
                <a:solidFill>
                  <a:srgbClr val="0000FF"/>
                </a:solidFill>
                <a:ea typeface="Calibri"/>
                <a:cs typeface="Times New Roman"/>
              </a:rPr>
              <a:t>in una stessa mente e in un medesimo sentire»</a:t>
            </a:r>
            <a:endParaRPr lang="it-IT" sz="2800" dirty="0">
              <a:ea typeface="Calibri"/>
              <a:cs typeface="Times New Roman"/>
            </a:endParaRPr>
          </a:p>
        </p:txBody>
      </p:sp>
    </p:spTree>
    <p:extLst>
      <p:ext uri="{BB962C8B-B14F-4D97-AF65-F5344CB8AC3E}">
        <p14:creationId xmlns:p14="http://schemas.microsoft.com/office/powerpoint/2010/main" val="123599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2102073"/>
            <a:ext cx="7416824" cy="3847207"/>
          </a:xfrm>
          <a:prstGeom prst="rect">
            <a:avLst/>
          </a:prstGeom>
        </p:spPr>
        <p:txBody>
          <a:bodyPr wrap="square">
            <a:spAutoFit/>
          </a:bodyPr>
          <a:lstStyle/>
          <a:p>
            <a:pPr algn="just">
              <a:spcBef>
                <a:spcPts val="600"/>
              </a:spcBef>
              <a:spcAft>
                <a:spcPts val="600"/>
              </a:spcAft>
            </a:pPr>
            <a:r>
              <a:rPr lang="it-IT" sz="2800" b="1" dirty="0">
                <a:solidFill>
                  <a:srgbClr val="FF0000"/>
                </a:solidFill>
                <a:ea typeface="Calibri"/>
                <a:cs typeface="Times New Roman"/>
              </a:rPr>
              <a:t>1 Corinzi 13:8</a:t>
            </a:r>
            <a:r>
              <a:rPr lang="it-IT" sz="2800" dirty="0">
                <a:ea typeface="Calibri"/>
                <a:cs typeface="Times New Roman"/>
              </a:rPr>
              <a:t> - </a:t>
            </a:r>
            <a:r>
              <a:rPr lang="it-IT" sz="2800" dirty="0">
                <a:solidFill>
                  <a:srgbClr val="0000FF"/>
                </a:solidFill>
                <a:ea typeface="Calibri"/>
                <a:cs typeface="Times New Roman"/>
              </a:rPr>
              <a:t>«L’amore non verrà </a:t>
            </a:r>
            <a:r>
              <a:rPr lang="it-IT" sz="2800" b="1" u="sng" dirty="0">
                <a:ea typeface="Calibri"/>
                <a:cs typeface="Times New Roman"/>
              </a:rPr>
              <a:t>mai meno</a:t>
            </a:r>
            <a:r>
              <a:rPr lang="it-IT" sz="2800" dirty="0">
                <a:solidFill>
                  <a:srgbClr val="0000FF"/>
                </a:solidFill>
                <a:ea typeface="Calibri"/>
                <a:cs typeface="Times New Roman"/>
              </a:rPr>
              <a:t>»</a:t>
            </a:r>
            <a:endParaRPr lang="it-IT" sz="2800" dirty="0">
              <a:ea typeface="Calibri"/>
              <a:cs typeface="Times New Roman"/>
            </a:endParaRPr>
          </a:p>
          <a:p>
            <a:pPr algn="just">
              <a:spcBef>
                <a:spcPts val="600"/>
              </a:spcBef>
              <a:spcAft>
                <a:spcPts val="600"/>
              </a:spcAft>
            </a:pPr>
            <a:endParaRPr lang="it-IT" sz="2800" b="1" dirty="0">
              <a:solidFill>
                <a:srgbClr val="FF0000"/>
              </a:solidFill>
              <a:ea typeface="Calibri"/>
              <a:cs typeface="Times New Roman"/>
            </a:endParaRPr>
          </a:p>
          <a:p>
            <a:pPr algn="just">
              <a:spcBef>
                <a:spcPts val="600"/>
              </a:spcBef>
              <a:spcAft>
                <a:spcPts val="600"/>
              </a:spcAft>
            </a:pPr>
            <a:r>
              <a:rPr lang="it-IT" sz="2800" b="1" dirty="0">
                <a:solidFill>
                  <a:srgbClr val="FF0000"/>
                </a:solidFill>
                <a:ea typeface="Calibri"/>
                <a:cs typeface="Times New Roman"/>
              </a:rPr>
              <a:t>1 Corinzi 13:4-7 </a:t>
            </a:r>
            <a:r>
              <a:rPr lang="it-IT" sz="2800" dirty="0">
                <a:solidFill>
                  <a:srgbClr val="0000FF"/>
                </a:solidFill>
                <a:ea typeface="Calibri"/>
                <a:cs typeface="Times New Roman"/>
              </a:rPr>
              <a:t>- «La carità è paziente, è benigna, non si vanta, non si gonfia, non si comporta in modo sconveniente, non cerca il proprio interesse, non si inasprisce, non sospetta il male, non gode dell’ingiustizia, gioisce con la verità; soffre, crede, spera, sopporta ogni cosa»</a:t>
            </a:r>
            <a:endParaRPr lang="it-IT" sz="2800" dirty="0">
              <a:ea typeface="Calibri"/>
              <a:cs typeface="Times New Roman"/>
            </a:endParaRPr>
          </a:p>
        </p:txBody>
      </p:sp>
      <p:sp>
        <p:nvSpPr>
          <p:cNvPr id="3" name="Rettangolo 2"/>
          <p:cNvSpPr/>
          <p:nvPr/>
        </p:nvSpPr>
        <p:spPr>
          <a:xfrm>
            <a:off x="2801987" y="344850"/>
            <a:ext cx="3662156" cy="923330"/>
          </a:xfrm>
          <a:prstGeom prst="rect">
            <a:avLst/>
          </a:prstGeom>
          <a:blipFill>
            <a:blip r:embed="rId2"/>
            <a:tile tx="0" ty="0" sx="100000" sy="100000" flip="none" algn="tl"/>
          </a:blipFill>
        </p:spPr>
        <p:txBody>
          <a:bodyPr wrap="none">
            <a:spAutoFit/>
          </a:bodyPr>
          <a:lstStyle/>
          <a:p>
            <a:pPr lvl="0" algn="ctr">
              <a:spcBef>
                <a:spcPts val="600"/>
              </a:spcBef>
              <a:spcAft>
                <a:spcPts val="600"/>
              </a:spcAft>
            </a:pPr>
            <a:r>
              <a:rPr lang="it-IT" sz="5400" b="1" u="sng" dirty="0">
                <a:ln w="18000">
                  <a:solidFill>
                    <a:srgbClr val="C0504D">
                      <a:satMod val="140000"/>
                    </a:srgbClr>
                  </a:solidFill>
                  <a:prstDash val="solid"/>
                  <a:miter lim="800000"/>
                </a:ln>
                <a:noFill/>
                <a:effectLst>
                  <a:outerShdw blurRad="25500" dist="23000" dir="7020000" algn="tl">
                    <a:srgbClr val="000000">
                      <a:alpha val="50000"/>
                    </a:srgbClr>
                  </a:outerShdw>
                </a:effectLst>
                <a:ea typeface="Calibri"/>
                <a:cs typeface="Times New Roman"/>
              </a:rPr>
              <a:t>LUNGHEZZA</a:t>
            </a:r>
            <a:endParaRPr lang="it-IT" sz="5400" b="1" dirty="0">
              <a:ln w="18000">
                <a:solidFill>
                  <a:srgbClr val="C0504D">
                    <a:satMod val="140000"/>
                  </a:srgbClr>
                </a:solidFill>
                <a:prstDash val="solid"/>
                <a:miter lim="800000"/>
              </a:ln>
              <a:noFill/>
              <a:effectLst>
                <a:outerShdw blurRad="25500" dist="23000" dir="7020000" algn="tl">
                  <a:srgbClr val="000000">
                    <a:alpha val="50000"/>
                  </a:srgbClr>
                </a:outerShdw>
              </a:effectLst>
              <a:ea typeface="Calibri"/>
              <a:cs typeface="Times New Roman"/>
            </a:endParaRPr>
          </a:p>
        </p:txBody>
      </p:sp>
    </p:spTree>
    <p:extLst>
      <p:ext uri="{BB962C8B-B14F-4D97-AF65-F5344CB8AC3E}">
        <p14:creationId xmlns:p14="http://schemas.microsoft.com/office/powerpoint/2010/main" val="407110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91680" y="1973158"/>
            <a:ext cx="5832648" cy="2319938"/>
          </a:xfrm>
          <a:prstGeom prst="rect">
            <a:avLst/>
          </a:prstGeom>
        </p:spPr>
        <p:txBody>
          <a:bodyPr wrap="square">
            <a:spAutoFit/>
          </a:bodyPr>
          <a:lstStyle/>
          <a:p>
            <a:pPr marL="0" lvl="1">
              <a:spcBef>
                <a:spcPts val="1200"/>
              </a:spcBef>
              <a:spcAft>
                <a:spcPts val="1200"/>
              </a:spcAft>
            </a:pPr>
            <a:r>
              <a:rPr lang="it-IT" sz="2800" b="1" dirty="0">
                <a:solidFill>
                  <a:srgbClr val="FF0000"/>
                </a:solidFill>
              </a:rPr>
              <a:t>Efesini 4:13 </a:t>
            </a:r>
            <a:r>
              <a:rPr lang="it-IT" sz="2800" b="1" dirty="0"/>
              <a:t>- </a:t>
            </a:r>
            <a:r>
              <a:rPr lang="it-IT" sz="2800" dirty="0">
                <a:solidFill>
                  <a:srgbClr val="0000FF"/>
                </a:solidFill>
              </a:rPr>
              <a:t>«Affinché tutti giungiamo all’unità della fede, della piena conoscenza di Cristo, allo stato di uomini maturi, </a:t>
            </a:r>
            <a:r>
              <a:rPr lang="it-IT" sz="2800" b="1" u="sng" dirty="0"/>
              <a:t>all’altezza</a:t>
            </a:r>
            <a:r>
              <a:rPr lang="it-IT" sz="2800" dirty="0">
                <a:solidFill>
                  <a:srgbClr val="0000FF"/>
                </a:solidFill>
              </a:rPr>
              <a:t> della statura perfetta di Cristo»</a:t>
            </a:r>
          </a:p>
        </p:txBody>
      </p:sp>
      <p:sp>
        <p:nvSpPr>
          <p:cNvPr id="3" name="Rettangolo 2"/>
          <p:cNvSpPr/>
          <p:nvPr/>
        </p:nvSpPr>
        <p:spPr>
          <a:xfrm>
            <a:off x="2888474" y="332656"/>
            <a:ext cx="2604046" cy="923330"/>
          </a:xfrm>
          <a:prstGeom prst="rect">
            <a:avLst/>
          </a:prstGeom>
          <a:blipFill>
            <a:blip r:embed="rId2"/>
            <a:tile tx="0" ty="0" sx="100000" sy="100000" flip="none" algn="tl"/>
          </a:blipFill>
        </p:spPr>
        <p:txBody>
          <a:bodyPr wrap="none">
            <a:spAutoFit/>
          </a:bodyPr>
          <a:lstStyle/>
          <a:p>
            <a:pPr lvl="0" algn="ctr"/>
            <a:r>
              <a:rPr lang="it-IT" sz="5400" b="1" u="sng" dirty="0">
                <a:ln w="18000">
                  <a:solidFill>
                    <a:schemeClr val="accent2">
                      <a:satMod val="140000"/>
                    </a:schemeClr>
                  </a:solidFill>
                  <a:prstDash val="solid"/>
                  <a:miter lim="800000"/>
                </a:ln>
                <a:noFill/>
                <a:effectLst>
                  <a:outerShdw blurRad="25500" dist="23000" dir="7020000" algn="tl">
                    <a:srgbClr val="000000">
                      <a:alpha val="50000"/>
                    </a:srgbClr>
                  </a:outerShdw>
                </a:effectLst>
                <a:ea typeface="Calibri"/>
                <a:cs typeface="Times New Roman"/>
              </a:rPr>
              <a:t>ALTEZZA</a:t>
            </a:r>
            <a:endParaRPr lang="it-IT"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a typeface="Calibri"/>
              <a:cs typeface="Times New Roman"/>
            </a:endParaRPr>
          </a:p>
        </p:txBody>
      </p:sp>
    </p:spTree>
    <p:extLst>
      <p:ext uri="{BB962C8B-B14F-4D97-AF65-F5344CB8AC3E}">
        <p14:creationId xmlns:p14="http://schemas.microsoft.com/office/powerpoint/2010/main" val="104699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03648" y="1628800"/>
            <a:ext cx="6336704" cy="3539430"/>
          </a:xfrm>
          <a:prstGeom prst="rect">
            <a:avLst/>
          </a:prstGeom>
        </p:spPr>
        <p:txBody>
          <a:bodyPr wrap="square">
            <a:spAutoFit/>
          </a:bodyPr>
          <a:lstStyle/>
          <a:p>
            <a:pPr algn="just">
              <a:spcAft>
                <a:spcPts val="0"/>
              </a:spcAft>
            </a:pPr>
            <a:r>
              <a:rPr lang="it-IT" sz="2800" b="1" dirty="0">
                <a:solidFill>
                  <a:srgbClr val="FF0000"/>
                </a:solidFill>
                <a:ea typeface="Calibri"/>
                <a:cs typeface="Times New Roman"/>
              </a:rPr>
              <a:t>Proverbi 2:1-5</a:t>
            </a:r>
            <a:r>
              <a:rPr lang="it-IT" sz="2800" dirty="0">
                <a:ea typeface="Calibri"/>
                <a:cs typeface="Times New Roman"/>
              </a:rPr>
              <a:t> - </a:t>
            </a:r>
            <a:r>
              <a:rPr lang="it-IT" sz="2800" dirty="0">
                <a:solidFill>
                  <a:srgbClr val="0000FF"/>
                </a:solidFill>
                <a:ea typeface="Calibri"/>
                <a:cs typeface="Times New Roman"/>
              </a:rPr>
              <a:t>«Cercare come si trova l’argento e </a:t>
            </a:r>
            <a:r>
              <a:rPr lang="it-IT" sz="2800" b="1" u="sng" dirty="0">
                <a:ea typeface="Calibri"/>
                <a:cs typeface="Times New Roman"/>
              </a:rPr>
              <a:t>scavare</a:t>
            </a:r>
            <a:r>
              <a:rPr lang="it-IT" sz="2800" dirty="0">
                <a:solidFill>
                  <a:srgbClr val="0000FF"/>
                </a:solidFill>
                <a:ea typeface="Calibri"/>
                <a:cs typeface="Times New Roman"/>
              </a:rPr>
              <a:t> come si cerca un </a:t>
            </a:r>
            <a:r>
              <a:rPr lang="it-IT" sz="2800" b="1" u="sng" dirty="0">
                <a:ea typeface="Calibri"/>
                <a:cs typeface="Times New Roman"/>
              </a:rPr>
              <a:t>tesoro</a:t>
            </a:r>
            <a:r>
              <a:rPr lang="it-IT" sz="2800" dirty="0">
                <a:solidFill>
                  <a:srgbClr val="0000FF"/>
                </a:solidFill>
                <a:ea typeface="Calibri"/>
                <a:cs typeface="Times New Roman"/>
              </a:rPr>
              <a:t> per trovare la </a:t>
            </a:r>
            <a:r>
              <a:rPr lang="it-IT" sz="2800" b="1" u="sng" dirty="0">
                <a:ea typeface="Calibri"/>
                <a:cs typeface="Times New Roman"/>
              </a:rPr>
              <a:t>conoscenza</a:t>
            </a:r>
            <a:r>
              <a:rPr lang="it-IT" sz="2800" dirty="0">
                <a:ea typeface="Calibri"/>
                <a:cs typeface="Times New Roman"/>
              </a:rPr>
              <a:t> </a:t>
            </a:r>
            <a:r>
              <a:rPr lang="it-IT" sz="2800" dirty="0">
                <a:solidFill>
                  <a:srgbClr val="0000FF"/>
                </a:solidFill>
                <a:ea typeface="Calibri"/>
                <a:cs typeface="Times New Roman"/>
              </a:rPr>
              <a:t>di Dio»</a:t>
            </a:r>
          </a:p>
          <a:p>
            <a:pPr algn="just">
              <a:spcAft>
                <a:spcPts val="0"/>
              </a:spcAft>
            </a:pPr>
            <a:endParaRPr lang="it-IT" sz="2800" dirty="0">
              <a:ea typeface="Calibri"/>
              <a:cs typeface="Times New Roman"/>
            </a:endParaRPr>
          </a:p>
          <a:p>
            <a:pPr algn="just">
              <a:spcAft>
                <a:spcPts val="0"/>
              </a:spcAft>
            </a:pPr>
            <a:r>
              <a:rPr lang="it-IT" sz="2800" b="1" dirty="0">
                <a:solidFill>
                  <a:srgbClr val="FF0000"/>
                </a:solidFill>
                <a:ea typeface="Calibri"/>
                <a:cs typeface="Times New Roman"/>
              </a:rPr>
              <a:t>Colossesi 2:2-3</a:t>
            </a:r>
            <a:r>
              <a:rPr lang="it-IT" sz="2800" dirty="0">
                <a:ea typeface="Calibri"/>
                <a:cs typeface="Times New Roman"/>
              </a:rPr>
              <a:t> - </a:t>
            </a:r>
            <a:r>
              <a:rPr lang="it-IT" sz="2800" dirty="0">
                <a:solidFill>
                  <a:srgbClr val="0000FF"/>
                </a:solidFill>
                <a:ea typeface="Calibri"/>
                <a:cs typeface="Times New Roman"/>
              </a:rPr>
              <a:t>«Giungere alla </a:t>
            </a:r>
            <a:r>
              <a:rPr lang="it-IT" sz="2800" b="1" u="sng" dirty="0">
                <a:ea typeface="Calibri"/>
                <a:cs typeface="Times New Roman"/>
              </a:rPr>
              <a:t>completa conoscenza</a:t>
            </a:r>
            <a:r>
              <a:rPr lang="it-IT" sz="2800" dirty="0">
                <a:ea typeface="Calibri"/>
                <a:cs typeface="Times New Roman"/>
              </a:rPr>
              <a:t> </a:t>
            </a:r>
            <a:r>
              <a:rPr lang="it-IT" sz="2800" dirty="0">
                <a:solidFill>
                  <a:srgbClr val="0000FF"/>
                </a:solidFill>
                <a:ea typeface="Calibri"/>
                <a:cs typeface="Times New Roman"/>
              </a:rPr>
              <a:t>del mistero di Dio: cioè Cristo, nel Quale tutti i tesori della sapienza e conoscenza sono nascosti»</a:t>
            </a:r>
            <a:endParaRPr lang="it-IT" sz="2800" dirty="0">
              <a:ea typeface="Calibri"/>
              <a:cs typeface="Times New Roman"/>
            </a:endParaRPr>
          </a:p>
        </p:txBody>
      </p:sp>
      <p:sp>
        <p:nvSpPr>
          <p:cNvPr id="3" name="Rettangolo 2"/>
          <p:cNvSpPr/>
          <p:nvPr/>
        </p:nvSpPr>
        <p:spPr>
          <a:xfrm>
            <a:off x="2496247" y="344850"/>
            <a:ext cx="3970446" cy="923330"/>
          </a:xfrm>
          <a:prstGeom prst="rect">
            <a:avLst/>
          </a:prstGeom>
          <a:blipFill>
            <a:blip r:embed="rId2"/>
            <a:tile tx="0" ty="0" sx="100000" sy="100000" flip="none" algn="tl"/>
          </a:blipFill>
        </p:spPr>
        <p:txBody>
          <a:bodyPr wrap="none">
            <a:spAutoFit/>
          </a:bodyPr>
          <a:lstStyle/>
          <a:p>
            <a:pPr lvl="0" algn="ctr"/>
            <a:r>
              <a:rPr lang="it-IT" sz="5400" b="1" u="sng" dirty="0">
                <a:ln w="18000">
                  <a:solidFill>
                    <a:schemeClr val="accent2">
                      <a:satMod val="140000"/>
                    </a:schemeClr>
                  </a:solidFill>
                  <a:prstDash val="solid"/>
                  <a:miter lim="800000"/>
                </a:ln>
                <a:noFill/>
                <a:effectLst>
                  <a:outerShdw blurRad="25500" dist="23000" dir="7020000" algn="tl">
                    <a:srgbClr val="000000">
                      <a:alpha val="50000"/>
                    </a:srgbClr>
                  </a:outerShdw>
                </a:effectLst>
                <a:ea typeface="Calibri"/>
                <a:cs typeface="Times New Roman"/>
              </a:rPr>
              <a:t>PROFONDITÀ</a:t>
            </a:r>
            <a:endParaRPr lang="it-IT"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a typeface="Calibri"/>
              <a:cs typeface="Times New Roman"/>
            </a:endParaRPr>
          </a:p>
        </p:txBody>
      </p:sp>
      <p:sp>
        <p:nvSpPr>
          <p:cNvPr id="4" name="Freccia in su 3">
            <a:hlinkClick r:id="rId3" action="ppaction://hlinksldjump"/>
            <a:extLst>
              <a:ext uri="{FF2B5EF4-FFF2-40B4-BE49-F238E27FC236}">
                <a16:creationId xmlns:a16="http://schemas.microsoft.com/office/drawing/2014/main" id="{55666250-3ED6-4A55-97B4-F43014D6EFF4}"/>
              </a:ext>
            </a:extLst>
          </p:cNvPr>
          <p:cNvSpPr/>
          <p:nvPr/>
        </p:nvSpPr>
        <p:spPr>
          <a:xfrm>
            <a:off x="8783960" y="6453336"/>
            <a:ext cx="360040" cy="3326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8435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ccia in su 1">
            <a:hlinkClick r:id="rId2" action="ppaction://hlinksldjump"/>
            <a:extLst>
              <a:ext uri="{FF2B5EF4-FFF2-40B4-BE49-F238E27FC236}">
                <a16:creationId xmlns:a16="http://schemas.microsoft.com/office/drawing/2014/main" id="{139B85FE-D03E-47EB-801D-1D9FBB1E0F64}"/>
              </a:ext>
            </a:extLst>
          </p:cNvPr>
          <p:cNvSpPr/>
          <p:nvPr/>
        </p:nvSpPr>
        <p:spPr>
          <a:xfrm>
            <a:off x="8783960" y="6453336"/>
            <a:ext cx="360040" cy="3326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309806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359</Words>
  <Application>Microsoft Office PowerPoint</Application>
  <PresentationFormat>Presentazione su schermo (4:3)</PresentationFormat>
  <Paragraphs>31</Paragraphs>
  <Slides>8</Slides>
  <Notes>1</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8</vt:i4>
      </vt:variant>
    </vt:vector>
  </HeadingPairs>
  <TitlesOfParts>
    <vt:vector size="14" baseType="lpstr">
      <vt:lpstr>Arial</vt:lpstr>
      <vt:lpstr>Calibri</vt:lpstr>
      <vt:lpstr>Calibri Light</vt:lpstr>
      <vt:lpstr>Tahoma</vt:lpstr>
      <vt:lpstr>Tema di Office</vt:lpstr>
      <vt:lpstr>2_Tema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dc:creator>
  <cp:lastModifiedBy>Franco</cp:lastModifiedBy>
  <cp:revision>17</cp:revision>
  <dcterms:created xsi:type="dcterms:W3CDTF">2014-08-09T12:42:01Z</dcterms:created>
  <dcterms:modified xsi:type="dcterms:W3CDTF">2023-11-10T10:38:59Z</dcterms:modified>
</cp:coreProperties>
</file>