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9"/>
  </p:notesMasterIdLst>
  <p:sldIdLst>
    <p:sldId id="642" r:id="rId3"/>
    <p:sldId id="256" r:id="rId4"/>
    <p:sldId id="260" r:id="rId5"/>
    <p:sldId id="257" r:id="rId6"/>
    <p:sldId id="258" r:id="rId7"/>
    <p:sldId id="259" r:id="rId8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ED2D-973F-4B58-BAD0-5A6377971B46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8102-23F5-49D2-9B6D-26293862F5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7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>
            <a:extLst>
              <a:ext uri="{FF2B5EF4-FFF2-40B4-BE49-F238E27FC236}">
                <a16:creationId xmlns:a16="http://schemas.microsoft.com/office/drawing/2014/main" id="{E26F9932-AA32-41B8-8B66-B05964590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Segnaposto note 2">
            <a:extLst>
              <a:ext uri="{FF2B5EF4-FFF2-40B4-BE49-F238E27FC236}">
                <a16:creationId xmlns:a16="http://schemas.microsoft.com/office/drawing/2014/main" id="{F4D7B066-C670-42D9-B347-483128D57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92164" name="Segnaposto numero diapositiva 3">
            <a:extLst>
              <a:ext uri="{FF2B5EF4-FFF2-40B4-BE49-F238E27FC236}">
                <a16:creationId xmlns:a16="http://schemas.microsoft.com/office/drawing/2014/main" id="{B741E8A2-8F4B-4394-8E7F-8395C2E61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C737B-5662-4B8A-A344-343DA040A7D5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7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70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8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02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445A2-956D-4F5C-A577-3B27BBA2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3B3BA0-0B25-4C81-8E46-3A7B145212A1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D9E28-CC41-4088-AA8E-9CFD9A15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67C93-84C3-4887-BDB9-E43B4B07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63B6-9F69-4599-A706-C4E3489B51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2668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560C-60E9-4D69-A604-435C4C55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8A0E02-3600-4CA4-BF95-A66E7D436B36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FFAC9-17CC-4F57-A101-BD2E6E7B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D7DD4-25DC-4B8D-9871-48D612CE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D0F8-1D39-4F23-984F-CE0E8F2D77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6297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55AEC-1A61-4884-A02A-BD11362D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B1E17F-2E6D-48C3-ADC6-D45A308A336B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4C43-1D31-4938-8B60-56EEA54F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E6237-8DF4-4E98-AB8D-866C694F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DEA4-8EA5-4645-92ED-C98C0BCA28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59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7C557-10D1-454F-967C-DE740FBC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1ABB5-B0F5-4F82-8A67-D03B9BC1F119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B53EB-8561-4289-8D07-73680533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9CD1B-200C-46C5-9F0F-F2E86091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0235-9D3C-4707-868C-E7CA9D251D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157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EB84CD-183B-46FE-AA5F-9727D403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886BDA-FC63-41FE-B3C0-ACE30BD8DC08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B0DE8-6C47-43FC-B820-39C827B3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DDF43-008F-42B9-9E72-34F79336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B3784-11F9-41D9-ACAA-A994F2D861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8364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2C2CA3-8B92-4D06-AEB4-F553034F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1D4E88-469B-4C33-988E-28B705315926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C7967-18A0-49E2-B1FD-6A3BFDCE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468B7-14EF-46E2-9146-9EAE3601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48A7-3FBC-4A99-83EA-A70D454D7F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350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376FD-C806-4FDC-9AF6-0199605A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0BA1E2-D34B-4E9B-9097-234F4D279ED3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2261B-E731-48AE-9734-E9D10E9B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5088-38AD-42A1-A68C-EA49129A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31DD-C143-42FB-8DD0-29047AE77B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7653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EE19E-9A30-4B46-B4E4-56F96090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04AAB5D-3ACA-4791-B254-1777C6D25395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2A122-0743-42C0-9CC8-E44145A1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D913B-9EE0-457F-9480-6E436CDA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E86C-3DBA-4E66-95A1-5A2EF11C24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28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022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A81CE-9DE6-4FD3-BDD7-813B4E9A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30B505-0C90-49A9-B4A7-7C034CDAF4C8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24E1C-C3F0-4299-B0DE-6F89F3FC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15B09-935B-49AE-B875-3C0FAEA9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7531-0141-4867-898A-2504A13D40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0848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2ABF7-F52B-48AB-8931-46075CF3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A93447-9A47-4C40-A670-F4A279909B96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212A-ADC2-49DB-AFF8-6E5F9609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2FF21-7CE0-4008-9842-924132CF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69A00-8061-4A6D-B033-82CA7590AC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653F6-1C9B-4B0A-B57D-6CD43090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80C217-6703-4BE6-97E8-F43DE5DA6CF7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9EDA-8E8E-4B55-85C6-FA818FE9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4F3B-7058-48E2-9A97-C638D1D7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B168-C1E6-49DE-A0ED-91D88862FB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878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8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2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3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45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9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E69B-4B8C-4C12-A6B5-E194912EBE4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9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86D319-8901-4F05-BA5F-0295799298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BD8450C-16E7-4704-8F51-5B94CF29B3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C41F-29F8-4870-8ED6-DC8AC4D96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CDDEC6-278C-4B77-B291-5BC6BF6AF3A8}" type="datetimeFigureOut">
              <a:rPr lang="it-IT"/>
              <a:pPr>
                <a:defRPr/>
              </a:pPr>
              <a:t>01/12/2023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CBDE4-35F2-4F12-867F-FBF370D6F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6435A-BA41-457A-8763-E235764B6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73063" eaLnBrk="1" hangingPunct="1">
              <a:defRPr kumimoji="0" sz="400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384BBF-7AC9-40E5-99B6-1DE017536C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12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0E2A2819-84D6-4C66-8270-902F62A94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CCA1ED12-6FFE-4B61-873A-57085962E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3 DICEMBRE 2023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A298B2C4-3431-4FA9-A1D4-FA763D60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216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Giudici cap. 4 - Luca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T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3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29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Franco - Roberto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69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</a:t>
            </a:r>
          </a:p>
        </p:txBody>
      </p:sp>
    </p:spTree>
    <p:extLst>
      <p:ext uri="{BB962C8B-B14F-4D97-AF65-F5344CB8AC3E}">
        <p14:creationId xmlns:p14="http://schemas.microsoft.com/office/powerpoint/2010/main" val="400677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63781" y="722945"/>
            <a:ext cx="772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96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Guardare </a:t>
            </a:r>
            <a:r>
              <a:rPr lang="it-IT" sz="9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it-IT" sz="9600" b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Indietro?</a:t>
            </a:r>
            <a:endParaRPr lang="it-IT" sz="9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27654" y="1160007"/>
            <a:ext cx="622864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4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Luca 9:62</a:t>
            </a:r>
            <a:endParaRPr lang="it-IT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«Ma Gesù gli disse: Nessuno che abbia messo la mano all'aratro e poi volga lo </a:t>
            </a:r>
            <a:r>
              <a:rPr lang="it-IT" sz="3600" b="1" i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sguardo indietro</a:t>
            </a:r>
            <a:r>
              <a:rPr lang="it-IT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è adatto per il regno di Dio»</a:t>
            </a:r>
            <a:endParaRPr lang="it-IT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82023" y="210068"/>
            <a:ext cx="88646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 sono </a:t>
            </a:r>
            <a:r>
              <a:rPr lang="it-IT" sz="32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tornati indietro </a:t>
            </a: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cammino con Dio?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3200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moglie di </a:t>
            </a:r>
            <a:r>
              <a:rPr lang="it-IT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endParaRPr lang="it-IT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Ebrei nel deserto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Ebrei convertiti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Giuda l’Iscariota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</a:t>
            </a: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Imeneo, </a:t>
            </a:r>
            <a:r>
              <a:rPr lang="it-IT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Fileto</a:t>
            </a: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Alessandro, </a:t>
            </a:r>
            <a:r>
              <a:rPr lang="it-IT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Diotrefe</a:t>
            </a:r>
            <a:endParaRPr lang="it-IT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Galati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Chiesa di Efeso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Chiesa di </a:t>
            </a:r>
            <a:r>
              <a:rPr lang="it-IT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Laodicea</a:t>
            </a:r>
            <a:endParaRPr lang="it-IT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35131"/>
            <a:ext cx="9750334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 inviti ed esortazioni il Signore ha fatto lasciare per far </a:t>
            </a:r>
            <a:r>
              <a:rPr lang="it-IT" sz="32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guardare avanti </a:t>
            </a: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prendere, o </a:t>
            </a:r>
            <a:r>
              <a:rPr lang="it-IT" sz="3200" b="1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-prendere il cammino con Lui?</a:t>
            </a:r>
          </a:p>
          <a:p>
            <a:pPr marL="457200" algn="ctr">
              <a:spcAft>
                <a:spcPts val="0"/>
              </a:spcAft>
            </a:pPr>
            <a:endParaRPr lang="it-IT" sz="3200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Gesù invita a </a:t>
            </a:r>
            <a:r>
              <a:rPr lang="it-IT" sz="30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conoscere</a:t>
            </a:r>
            <a:r>
              <a:rPr lang="it-IT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Giovanni 8:32</a:t>
            </a:r>
          </a:p>
          <a:p>
            <a:pPr marL="91440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/>
              <a:t>Paolo esorta a </a:t>
            </a:r>
            <a:r>
              <a:rPr lang="it-IT" sz="3000" b="1" u="sng" dirty="0">
                <a:solidFill>
                  <a:srgbClr val="0000FF"/>
                </a:solidFill>
              </a:rPr>
              <a:t>guardare</a:t>
            </a:r>
            <a:r>
              <a:rPr lang="it-IT" sz="3000" b="1" dirty="0"/>
              <a:t> </a:t>
            </a:r>
            <a:r>
              <a:rPr lang="it-IT" sz="3000" b="1" u="sng" dirty="0">
                <a:solidFill>
                  <a:srgbClr val="0000FF"/>
                </a:solidFill>
              </a:rPr>
              <a:t>avanti </a:t>
            </a:r>
            <a:r>
              <a:rPr lang="it-IT" sz="3000" b="1" dirty="0"/>
              <a:t>- </a:t>
            </a:r>
            <a:r>
              <a:rPr lang="it-IT" sz="3000" b="1" dirty="0">
                <a:solidFill>
                  <a:srgbClr val="FF0000"/>
                </a:solidFill>
              </a:rPr>
              <a:t>Filippesi 3:12-14</a:t>
            </a:r>
          </a:p>
          <a:p>
            <a:pPr marL="91440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Pietro invita al </a:t>
            </a:r>
            <a:r>
              <a:rPr lang="it-IT" sz="30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miglioramento</a:t>
            </a:r>
            <a:r>
              <a:rPr lang="it-IT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Pietro 3:14, 17-18</a:t>
            </a:r>
          </a:p>
          <a:p>
            <a:pPr marL="914400" lvl="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/>
              <a:t>Paolo invita alla </a:t>
            </a:r>
            <a:r>
              <a:rPr lang="it-IT" sz="3000" b="1" u="sng" dirty="0">
                <a:solidFill>
                  <a:srgbClr val="0000FF"/>
                </a:solidFill>
              </a:rPr>
              <a:t>statura perfetta </a:t>
            </a:r>
            <a:r>
              <a:rPr lang="it-IT" sz="3000" b="1" dirty="0"/>
              <a:t>- </a:t>
            </a:r>
            <a:r>
              <a:rPr lang="it-IT" sz="3000" b="1" dirty="0">
                <a:solidFill>
                  <a:srgbClr val="FF0000"/>
                </a:solidFill>
              </a:rPr>
              <a:t>Efesini 4:11-14</a:t>
            </a:r>
          </a:p>
          <a:p>
            <a:pPr marL="914400" lvl="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/>
              <a:t>Paolo esorta alla </a:t>
            </a:r>
            <a:r>
              <a:rPr lang="it-IT" sz="3000" b="1" u="sng" dirty="0">
                <a:solidFill>
                  <a:srgbClr val="0000FF"/>
                </a:solidFill>
              </a:rPr>
              <a:t>purezza </a:t>
            </a:r>
            <a:r>
              <a:rPr lang="it-IT" sz="3000" dirty="0"/>
              <a:t>- </a:t>
            </a:r>
            <a:r>
              <a:rPr lang="it-IT" sz="3000" b="1" dirty="0">
                <a:solidFill>
                  <a:srgbClr val="FF0000"/>
                </a:solidFill>
              </a:rPr>
              <a:t>1 Timoteo 4:11-12</a:t>
            </a:r>
            <a:endParaRPr lang="it-IT" sz="3000" dirty="0">
              <a:solidFill>
                <a:srgbClr val="FF0000"/>
              </a:solidFill>
            </a:endParaRPr>
          </a:p>
          <a:p>
            <a:pPr marL="914400" lvl="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/>
              <a:t>Amos esorta alla </a:t>
            </a:r>
            <a:r>
              <a:rPr lang="it-IT" sz="3000" b="1" u="sng" dirty="0">
                <a:solidFill>
                  <a:srgbClr val="0000FF"/>
                </a:solidFill>
              </a:rPr>
              <a:t>preparazione</a:t>
            </a:r>
            <a:r>
              <a:rPr lang="it-IT" sz="3000" b="1" dirty="0"/>
              <a:t> - </a:t>
            </a:r>
            <a:r>
              <a:rPr lang="it-IT" sz="3000" b="1" dirty="0">
                <a:solidFill>
                  <a:srgbClr val="FF0000"/>
                </a:solidFill>
              </a:rPr>
              <a:t>Amos 4:12</a:t>
            </a:r>
          </a:p>
          <a:p>
            <a:pPr marL="914400" lvl="0" indent="-457200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000" b="1" dirty="0"/>
              <a:t>Giovanni invita a </a:t>
            </a:r>
            <a:r>
              <a:rPr lang="it-IT" sz="3000" b="1" u="sng" dirty="0">
                <a:solidFill>
                  <a:srgbClr val="0000FF"/>
                </a:solidFill>
              </a:rPr>
              <a:t>rimanere</a:t>
            </a:r>
            <a:r>
              <a:rPr lang="it-IT" sz="3000" b="1" dirty="0"/>
              <a:t> c</a:t>
            </a:r>
            <a:r>
              <a:rPr lang="it-IT" sz="3200" b="1" dirty="0"/>
              <a:t>on Dio - </a:t>
            </a:r>
            <a:r>
              <a:rPr lang="it-IT" sz="3200" b="1" dirty="0">
                <a:solidFill>
                  <a:srgbClr val="FF0000"/>
                </a:solidFill>
              </a:rPr>
              <a:t>1 Giovanni 2:28</a:t>
            </a:r>
          </a:p>
        </p:txBody>
      </p:sp>
    </p:spTree>
    <p:extLst>
      <p:ext uri="{BB962C8B-B14F-4D97-AF65-F5344CB8AC3E}">
        <p14:creationId xmlns:p14="http://schemas.microsoft.com/office/powerpoint/2010/main" val="190996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49400" y="1461125"/>
            <a:ext cx="6807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6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ricordare</a:t>
            </a:r>
          </a:p>
          <a:p>
            <a:pPr algn="ctr">
              <a:spcAft>
                <a:spcPts val="1200"/>
              </a:spcAft>
            </a:pPr>
            <a:endParaRPr lang="it-IT" sz="3600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it-IT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Luca 9:62</a:t>
            </a:r>
            <a:endParaRPr lang="it-IT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it-IT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«Ma Gesù gli disse: Nessuno che abbia messo la mano all'aratro e poi volga lo </a:t>
            </a:r>
            <a:r>
              <a:rPr lang="it-IT" sz="3600" b="1" i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sguardo indietro</a:t>
            </a:r>
            <a:r>
              <a:rPr lang="it-IT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è adatto per il regno di Dio»</a:t>
            </a:r>
            <a:endParaRPr lang="it-IT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ccia in su 2">
            <a:hlinkClick r:id="rId2" action="ppaction://hlinksldjump"/>
            <a:extLst>
              <a:ext uri="{FF2B5EF4-FFF2-40B4-BE49-F238E27FC236}">
                <a16:creationId xmlns:a16="http://schemas.microsoft.com/office/drawing/2014/main" id="{D0857582-8C5C-4042-B270-BE25184B51DD}"/>
              </a:ext>
            </a:extLst>
          </p:cNvPr>
          <p:cNvSpPr/>
          <p:nvPr/>
        </p:nvSpPr>
        <p:spPr>
          <a:xfrm>
            <a:off x="9555480" y="6565392"/>
            <a:ext cx="350520" cy="292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18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234</Words>
  <Application>Microsoft Office PowerPoint</Application>
  <PresentationFormat>A4 (21x29,7 cm)</PresentationFormat>
  <Paragraphs>40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16</cp:revision>
  <dcterms:created xsi:type="dcterms:W3CDTF">2017-09-15T15:56:46Z</dcterms:created>
  <dcterms:modified xsi:type="dcterms:W3CDTF">2023-12-01T17:37:41Z</dcterms:modified>
</cp:coreProperties>
</file>