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16"/>
  </p:notesMasterIdLst>
  <p:sldIdLst>
    <p:sldId id="651" r:id="rId3"/>
    <p:sldId id="256" r:id="rId4"/>
    <p:sldId id="260" r:id="rId5"/>
    <p:sldId id="257" r:id="rId6"/>
    <p:sldId id="258" r:id="rId7"/>
    <p:sldId id="259" r:id="rId8"/>
    <p:sldId id="646" r:id="rId9"/>
    <p:sldId id="647" r:id="rId10"/>
    <p:sldId id="650" r:id="rId11"/>
    <p:sldId id="644" r:id="rId12"/>
    <p:sldId id="645" r:id="rId13"/>
    <p:sldId id="648" r:id="rId14"/>
    <p:sldId id="649" r:id="rId15"/>
  </p:sldIdLst>
  <p:sldSz cx="9906000" cy="6858000" type="A4"/>
  <p:notesSz cx="9144000" cy="6858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85D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69" autoAdjust="0"/>
    <p:restoredTop sz="94660"/>
  </p:normalViewPr>
  <p:slideViewPr>
    <p:cSldViewPr snapToGrid="0">
      <p:cViewPr varScale="1">
        <p:scale>
          <a:sx n="57" d="100"/>
          <a:sy n="57" d="100"/>
        </p:scale>
        <p:origin x="72" y="9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4BCED2D-973F-4B58-BAD0-5A6377971B46}" type="datetimeFigureOut">
              <a:rPr lang="it-IT" smtClean="0"/>
              <a:t>15/12/2023</a:t>
            </a:fld>
            <a:endParaRPr lang="it-IT"/>
          </a:p>
        </p:txBody>
      </p:sp>
      <p:sp>
        <p:nvSpPr>
          <p:cNvPr id="4" name="Segnaposto immagine diapositiva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E358102-23F5-49D2-9B6D-26293862F506}" type="slidenum">
              <a:rPr lang="it-IT" smtClean="0"/>
              <a:t>‹N›</a:t>
            </a:fld>
            <a:endParaRPr lang="it-IT"/>
          </a:p>
        </p:txBody>
      </p:sp>
    </p:spTree>
    <p:extLst>
      <p:ext uri="{BB962C8B-B14F-4D97-AF65-F5344CB8AC3E}">
        <p14:creationId xmlns:p14="http://schemas.microsoft.com/office/powerpoint/2010/main" val="2493370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egnaposto immagine diapositiva 1">
            <a:extLst>
              <a:ext uri="{FF2B5EF4-FFF2-40B4-BE49-F238E27FC236}">
                <a16:creationId xmlns:a16="http://schemas.microsoft.com/office/drawing/2014/main" id="{51985320-BC58-43AB-ADF5-E385F586A7C8}"/>
              </a:ext>
            </a:extLst>
          </p:cNvPr>
          <p:cNvSpPr>
            <a:spLocks noGrp="1" noRot="1" noChangeAspect="1" noChangeArrowheads="1" noTextEdit="1"/>
          </p:cNvSpPr>
          <p:nvPr>
            <p:ph type="sldImg"/>
          </p:nvPr>
        </p:nvSpPr>
        <p:spPr>
          <a:ln/>
        </p:spPr>
      </p:sp>
      <p:sp>
        <p:nvSpPr>
          <p:cNvPr id="96259" name="Segnaposto note 2">
            <a:extLst>
              <a:ext uri="{FF2B5EF4-FFF2-40B4-BE49-F238E27FC236}">
                <a16:creationId xmlns:a16="http://schemas.microsoft.com/office/drawing/2014/main" id="{2031780B-575F-4696-928E-93D1BB4604E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96260" name="Segnaposto numero diapositiva 3">
            <a:extLst>
              <a:ext uri="{FF2B5EF4-FFF2-40B4-BE49-F238E27FC236}">
                <a16:creationId xmlns:a16="http://schemas.microsoft.com/office/drawing/2014/main" id="{7E1FB379-40B1-4FD4-AEB6-F7A70C2AF3F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1"/>
                </a:solidFill>
                <a:latin typeface="Times New Roman" panose="02020603050405020304" pitchFamily="18" charset="0"/>
              </a:defRPr>
            </a:lvl1pPr>
            <a:lvl2pPr marL="742950" indent="-285750">
              <a:defRPr kumimoji="1" sz="2400" b="1">
                <a:solidFill>
                  <a:schemeClr val="tx1"/>
                </a:solidFill>
                <a:latin typeface="Times New Roman" panose="02020603050405020304" pitchFamily="18" charset="0"/>
              </a:defRPr>
            </a:lvl2pPr>
            <a:lvl3pPr marL="1143000" indent="-228600">
              <a:defRPr kumimoji="1" sz="2400" b="1">
                <a:solidFill>
                  <a:schemeClr val="tx1"/>
                </a:solidFill>
                <a:latin typeface="Times New Roman" panose="02020603050405020304" pitchFamily="18" charset="0"/>
              </a:defRPr>
            </a:lvl3pPr>
            <a:lvl4pPr marL="1600200" indent="-228600">
              <a:defRPr kumimoji="1" sz="2400" b="1">
                <a:solidFill>
                  <a:schemeClr val="tx1"/>
                </a:solidFill>
                <a:latin typeface="Times New Roman" panose="02020603050405020304" pitchFamily="18" charset="0"/>
              </a:defRPr>
            </a:lvl4pPr>
            <a:lvl5pPr marL="2057400" indent="-228600">
              <a:defRPr kumimoji="1"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defRPr/>
            </a:pPr>
            <a:fld id="{6136252F-15D6-47AA-83EC-7968724514F9}" type="slidenum">
              <a:rPr kumimoji="0" lang="it-IT" altLang="it-IT" sz="12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20000"/>
                </a:spcBef>
                <a:spcAft>
                  <a:spcPct val="0"/>
                </a:spcAft>
                <a:buClrTx/>
                <a:buSzTx/>
                <a:buFontTx/>
                <a:buNone/>
                <a:tabLst/>
                <a:defRPr/>
              </a:pPr>
              <a:t>1</a:t>
            </a:fld>
            <a:endParaRPr kumimoji="0" lang="it-IT" altLang="it-IT" sz="12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3948292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CF4E69B-4B8C-4C12-A6B5-E194912EBE41}" type="datetimeFigureOut">
              <a:rPr lang="it-IT" smtClean="0"/>
              <a:t>15/12/2023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4FB22A5-D3D3-49FB-B68E-DDA4361D9220}" type="slidenum">
              <a:rPr lang="it-IT" smtClean="0"/>
              <a:t>‹N›</a:t>
            </a:fld>
            <a:endParaRPr lang="it-IT"/>
          </a:p>
        </p:txBody>
      </p:sp>
    </p:spTree>
    <p:extLst>
      <p:ext uri="{BB962C8B-B14F-4D97-AF65-F5344CB8AC3E}">
        <p14:creationId xmlns:p14="http://schemas.microsoft.com/office/powerpoint/2010/main" val="3634706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CF4E69B-4B8C-4C12-A6B5-E194912EBE41}" type="datetimeFigureOut">
              <a:rPr lang="it-IT" smtClean="0"/>
              <a:t>15/12/2023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4FB22A5-D3D3-49FB-B68E-DDA4361D9220}" type="slidenum">
              <a:rPr lang="it-IT" smtClean="0"/>
              <a:t>‹N›</a:t>
            </a:fld>
            <a:endParaRPr lang="it-IT"/>
          </a:p>
        </p:txBody>
      </p:sp>
    </p:spTree>
    <p:extLst>
      <p:ext uri="{BB962C8B-B14F-4D97-AF65-F5344CB8AC3E}">
        <p14:creationId xmlns:p14="http://schemas.microsoft.com/office/powerpoint/2010/main" val="2403283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CF4E69B-4B8C-4C12-A6B5-E194912EBE41}" type="datetimeFigureOut">
              <a:rPr lang="it-IT" smtClean="0"/>
              <a:t>15/12/2023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4FB22A5-D3D3-49FB-B68E-DDA4361D9220}" type="slidenum">
              <a:rPr lang="it-IT" smtClean="0"/>
              <a:t>‹N›</a:t>
            </a:fld>
            <a:endParaRPr lang="it-IT"/>
          </a:p>
        </p:txBody>
      </p:sp>
    </p:spTree>
    <p:extLst>
      <p:ext uri="{BB962C8B-B14F-4D97-AF65-F5344CB8AC3E}">
        <p14:creationId xmlns:p14="http://schemas.microsoft.com/office/powerpoint/2010/main" val="1378025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4"/>
            <a:ext cx="8420100" cy="2387600"/>
          </a:xfrm>
        </p:spPr>
        <p:txBody>
          <a:bodyPr anchor="b"/>
          <a:lstStyle>
            <a:lvl1pPr algn="ctr">
              <a:defRPr sz="2263"/>
            </a:lvl1pPr>
          </a:lstStyle>
          <a:p>
            <a:r>
              <a:rPr lang="it-IT"/>
              <a:t>Fare clic per modificare lo stile del titolo</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905"/>
            </a:lvl1pPr>
            <a:lvl2pPr marL="172368" indent="0" algn="ctr">
              <a:buNone/>
              <a:defRPr sz="754"/>
            </a:lvl2pPr>
            <a:lvl3pPr marL="344736" indent="0" algn="ctr">
              <a:buNone/>
              <a:defRPr sz="679"/>
            </a:lvl3pPr>
            <a:lvl4pPr marL="517105" indent="0" algn="ctr">
              <a:buNone/>
              <a:defRPr sz="604"/>
            </a:lvl4pPr>
            <a:lvl5pPr marL="689473" indent="0" algn="ctr">
              <a:buNone/>
              <a:defRPr sz="604"/>
            </a:lvl5pPr>
            <a:lvl6pPr marL="861840" indent="0" algn="ctr">
              <a:buNone/>
              <a:defRPr sz="604"/>
            </a:lvl6pPr>
            <a:lvl7pPr marL="1034208" indent="0" algn="ctr">
              <a:buNone/>
              <a:defRPr sz="604"/>
            </a:lvl7pPr>
            <a:lvl8pPr marL="1206577" indent="0" algn="ctr">
              <a:buNone/>
              <a:defRPr sz="604"/>
            </a:lvl8pPr>
            <a:lvl9pPr marL="1378944" indent="0" algn="ctr">
              <a:buNone/>
              <a:defRPr sz="604"/>
            </a:lvl9pPr>
          </a:lstStyle>
          <a:p>
            <a:r>
              <a:rPr lang="it-IT"/>
              <a:t>Fare clic per modificare lo stile del sottotitolo dello schema</a:t>
            </a:r>
            <a:endParaRPr lang="en-US" dirty="0"/>
          </a:p>
        </p:txBody>
      </p:sp>
      <p:sp>
        <p:nvSpPr>
          <p:cNvPr id="4" name="Date Placeholder 3">
            <a:extLst>
              <a:ext uri="{FF2B5EF4-FFF2-40B4-BE49-F238E27FC236}">
                <a16:creationId xmlns:a16="http://schemas.microsoft.com/office/drawing/2014/main" id="{F6BCA5B8-5550-415C-8F52-48262AE46A65}"/>
              </a:ext>
            </a:extLst>
          </p:cNvPr>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6BCD3BC5-162F-4171-8926-076066AE534C}" type="datetimeFigureOut">
              <a:rPr lang="it-IT"/>
              <a:pPr>
                <a:defRPr/>
              </a:pPr>
              <a:t>15/12/2023</a:t>
            </a:fld>
            <a:endParaRPr lang="it-IT"/>
          </a:p>
        </p:txBody>
      </p:sp>
      <p:sp>
        <p:nvSpPr>
          <p:cNvPr id="5" name="Footer Placeholder 4">
            <a:extLst>
              <a:ext uri="{FF2B5EF4-FFF2-40B4-BE49-F238E27FC236}">
                <a16:creationId xmlns:a16="http://schemas.microsoft.com/office/drawing/2014/main" id="{2B741418-24A7-48D3-944D-D1EEE6A50418}"/>
              </a:ext>
            </a:extLst>
          </p:cNvPr>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it-IT"/>
          </a:p>
        </p:txBody>
      </p:sp>
      <p:sp>
        <p:nvSpPr>
          <p:cNvPr id="6" name="Slide Number Placeholder 5">
            <a:extLst>
              <a:ext uri="{FF2B5EF4-FFF2-40B4-BE49-F238E27FC236}">
                <a16:creationId xmlns:a16="http://schemas.microsoft.com/office/drawing/2014/main" id="{A3B28508-19DB-436F-B2BB-6BEE533B4906}"/>
              </a:ext>
            </a:extLst>
          </p:cNvPr>
          <p:cNvSpPr>
            <a:spLocks noGrp="1"/>
          </p:cNvSpPr>
          <p:nvPr>
            <p:ph type="sldNum" sz="quarter" idx="12"/>
          </p:nvPr>
        </p:nvSpPr>
        <p:spPr/>
        <p:txBody>
          <a:bodyPr/>
          <a:lstStyle>
            <a:lvl1pPr>
              <a:defRPr/>
            </a:lvl1pPr>
          </a:lstStyle>
          <a:p>
            <a:pPr>
              <a:defRPr/>
            </a:pPr>
            <a:fld id="{CBB0F092-0BE1-4D6C-9731-B5DCD2454251}" type="slidenum">
              <a:rPr lang="it-IT" altLang="it-IT"/>
              <a:pPr>
                <a:defRPr/>
              </a:pPr>
              <a:t>‹N›</a:t>
            </a:fld>
            <a:endParaRPr lang="it-IT" altLang="it-IT"/>
          </a:p>
        </p:txBody>
      </p:sp>
    </p:spTree>
    <p:extLst>
      <p:ext uri="{BB962C8B-B14F-4D97-AF65-F5344CB8AC3E}">
        <p14:creationId xmlns:p14="http://schemas.microsoft.com/office/powerpoint/2010/main" val="4072691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a:extLst>
              <a:ext uri="{FF2B5EF4-FFF2-40B4-BE49-F238E27FC236}">
                <a16:creationId xmlns:a16="http://schemas.microsoft.com/office/drawing/2014/main" id="{3022D6CC-8180-46FC-BE47-2C744CF1582E}"/>
              </a:ext>
            </a:extLst>
          </p:cNvPr>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92857AE8-B20F-4950-A5D4-605A2A53134D}" type="datetimeFigureOut">
              <a:rPr lang="it-IT"/>
              <a:pPr>
                <a:defRPr/>
              </a:pPr>
              <a:t>15/12/2023</a:t>
            </a:fld>
            <a:endParaRPr lang="it-IT"/>
          </a:p>
        </p:txBody>
      </p:sp>
      <p:sp>
        <p:nvSpPr>
          <p:cNvPr id="5" name="Footer Placeholder 4">
            <a:extLst>
              <a:ext uri="{FF2B5EF4-FFF2-40B4-BE49-F238E27FC236}">
                <a16:creationId xmlns:a16="http://schemas.microsoft.com/office/drawing/2014/main" id="{5D1A4640-099B-4238-B3E4-0F6D1D66B41B}"/>
              </a:ext>
            </a:extLst>
          </p:cNvPr>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it-IT"/>
          </a:p>
        </p:txBody>
      </p:sp>
      <p:sp>
        <p:nvSpPr>
          <p:cNvPr id="6" name="Slide Number Placeholder 5">
            <a:extLst>
              <a:ext uri="{FF2B5EF4-FFF2-40B4-BE49-F238E27FC236}">
                <a16:creationId xmlns:a16="http://schemas.microsoft.com/office/drawing/2014/main" id="{E1F5EF22-D865-4891-8BC3-58FA90D20662}"/>
              </a:ext>
            </a:extLst>
          </p:cNvPr>
          <p:cNvSpPr>
            <a:spLocks noGrp="1"/>
          </p:cNvSpPr>
          <p:nvPr>
            <p:ph type="sldNum" sz="quarter" idx="12"/>
          </p:nvPr>
        </p:nvSpPr>
        <p:spPr/>
        <p:txBody>
          <a:bodyPr/>
          <a:lstStyle>
            <a:lvl1pPr>
              <a:defRPr/>
            </a:lvl1pPr>
          </a:lstStyle>
          <a:p>
            <a:pPr>
              <a:defRPr/>
            </a:pPr>
            <a:fld id="{268374F2-8158-45D3-BDF4-3A257694359C}" type="slidenum">
              <a:rPr lang="it-IT" altLang="it-IT"/>
              <a:pPr>
                <a:defRPr/>
              </a:pPr>
              <a:t>‹N›</a:t>
            </a:fld>
            <a:endParaRPr lang="it-IT" altLang="it-IT"/>
          </a:p>
        </p:txBody>
      </p:sp>
    </p:spTree>
    <p:extLst>
      <p:ext uri="{BB962C8B-B14F-4D97-AF65-F5344CB8AC3E}">
        <p14:creationId xmlns:p14="http://schemas.microsoft.com/office/powerpoint/2010/main" val="2063964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5883" y="1709749"/>
            <a:ext cx="8543925" cy="2852737"/>
          </a:xfrm>
        </p:spPr>
        <p:txBody>
          <a:bodyPr anchor="b"/>
          <a:lstStyle>
            <a:lvl1pPr>
              <a:defRPr sz="2263"/>
            </a:lvl1pPr>
          </a:lstStyle>
          <a:p>
            <a:r>
              <a:rPr lang="it-IT"/>
              <a:t>Fare clic per modificare lo stile del titolo</a:t>
            </a:r>
            <a:endParaRPr lang="en-US" dirty="0"/>
          </a:p>
        </p:txBody>
      </p:sp>
      <p:sp>
        <p:nvSpPr>
          <p:cNvPr id="3" name="Text Placeholder 2"/>
          <p:cNvSpPr>
            <a:spLocks noGrp="1"/>
          </p:cNvSpPr>
          <p:nvPr>
            <p:ph type="body" idx="1"/>
          </p:nvPr>
        </p:nvSpPr>
        <p:spPr>
          <a:xfrm>
            <a:off x="675883" y="4589474"/>
            <a:ext cx="8543925" cy="1500187"/>
          </a:xfrm>
        </p:spPr>
        <p:txBody>
          <a:bodyPr/>
          <a:lstStyle>
            <a:lvl1pPr marL="0" indent="0">
              <a:buNone/>
              <a:defRPr sz="905">
                <a:solidFill>
                  <a:schemeClr val="tx1"/>
                </a:solidFill>
              </a:defRPr>
            </a:lvl1pPr>
            <a:lvl2pPr marL="172368" indent="0">
              <a:buNone/>
              <a:defRPr sz="754">
                <a:solidFill>
                  <a:schemeClr val="tx1">
                    <a:tint val="75000"/>
                  </a:schemeClr>
                </a:solidFill>
              </a:defRPr>
            </a:lvl2pPr>
            <a:lvl3pPr marL="344736" indent="0">
              <a:buNone/>
              <a:defRPr sz="679">
                <a:solidFill>
                  <a:schemeClr val="tx1">
                    <a:tint val="75000"/>
                  </a:schemeClr>
                </a:solidFill>
              </a:defRPr>
            </a:lvl3pPr>
            <a:lvl4pPr marL="517105" indent="0">
              <a:buNone/>
              <a:defRPr sz="604">
                <a:solidFill>
                  <a:schemeClr val="tx1">
                    <a:tint val="75000"/>
                  </a:schemeClr>
                </a:solidFill>
              </a:defRPr>
            </a:lvl4pPr>
            <a:lvl5pPr marL="689473" indent="0">
              <a:buNone/>
              <a:defRPr sz="604">
                <a:solidFill>
                  <a:schemeClr val="tx1">
                    <a:tint val="75000"/>
                  </a:schemeClr>
                </a:solidFill>
              </a:defRPr>
            </a:lvl5pPr>
            <a:lvl6pPr marL="861840" indent="0">
              <a:buNone/>
              <a:defRPr sz="604">
                <a:solidFill>
                  <a:schemeClr val="tx1">
                    <a:tint val="75000"/>
                  </a:schemeClr>
                </a:solidFill>
              </a:defRPr>
            </a:lvl6pPr>
            <a:lvl7pPr marL="1034208" indent="0">
              <a:buNone/>
              <a:defRPr sz="604">
                <a:solidFill>
                  <a:schemeClr val="tx1">
                    <a:tint val="75000"/>
                  </a:schemeClr>
                </a:solidFill>
              </a:defRPr>
            </a:lvl7pPr>
            <a:lvl8pPr marL="1206577" indent="0">
              <a:buNone/>
              <a:defRPr sz="604">
                <a:solidFill>
                  <a:schemeClr val="tx1">
                    <a:tint val="75000"/>
                  </a:schemeClr>
                </a:solidFill>
              </a:defRPr>
            </a:lvl8pPr>
            <a:lvl9pPr marL="1378944" indent="0">
              <a:buNone/>
              <a:defRPr sz="604">
                <a:solidFill>
                  <a:schemeClr val="tx1">
                    <a:tint val="75000"/>
                  </a:schemeClr>
                </a:solidFill>
              </a:defRPr>
            </a:lvl9pPr>
          </a:lstStyle>
          <a:p>
            <a:pPr lvl="0"/>
            <a:r>
              <a:rPr lang="it-IT"/>
              <a:t>Fare clic per modificare stili del testo dello schema</a:t>
            </a:r>
          </a:p>
        </p:txBody>
      </p:sp>
      <p:sp>
        <p:nvSpPr>
          <p:cNvPr id="4" name="Date Placeholder 3">
            <a:extLst>
              <a:ext uri="{FF2B5EF4-FFF2-40B4-BE49-F238E27FC236}">
                <a16:creationId xmlns:a16="http://schemas.microsoft.com/office/drawing/2014/main" id="{C0A8C77B-4471-4A51-B831-58300B74CD6D}"/>
              </a:ext>
            </a:extLst>
          </p:cNvPr>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977D3E24-6863-4036-9FB3-F59EBD3EEECC}" type="datetimeFigureOut">
              <a:rPr lang="it-IT"/>
              <a:pPr>
                <a:defRPr/>
              </a:pPr>
              <a:t>15/12/2023</a:t>
            </a:fld>
            <a:endParaRPr lang="it-IT"/>
          </a:p>
        </p:txBody>
      </p:sp>
      <p:sp>
        <p:nvSpPr>
          <p:cNvPr id="5" name="Footer Placeholder 4">
            <a:extLst>
              <a:ext uri="{FF2B5EF4-FFF2-40B4-BE49-F238E27FC236}">
                <a16:creationId xmlns:a16="http://schemas.microsoft.com/office/drawing/2014/main" id="{8C41BB32-DE5B-45EE-B312-6873B985C11A}"/>
              </a:ext>
            </a:extLst>
          </p:cNvPr>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it-IT"/>
          </a:p>
        </p:txBody>
      </p:sp>
      <p:sp>
        <p:nvSpPr>
          <p:cNvPr id="6" name="Slide Number Placeholder 5">
            <a:extLst>
              <a:ext uri="{FF2B5EF4-FFF2-40B4-BE49-F238E27FC236}">
                <a16:creationId xmlns:a16="http://schemas.microsoft.com/office/drawing/2014/main" id="{FECB77BD-328A-4655-9B5B-8F3BA6E53E9F}"/>
              </a:ext>
            </a:extLst>
          </p:cNvPr>
          <p:cNvSpPr>
            <a:spLocks noGrp="1"/>
          </p:cNvSpPr>
          <p:nvPr>
            <p:ph type="sldNum" sz="quarter" idx="12"/>
          </p:nvPr>
        </p:nvSpPr>
        <p:spPr/>
        <p:txBody>
          <a:bodyPr/>
          <a:lstStyle>
            <a:lvl1pPr>
              <a:defRPr/>
            </a:lvl1pPr>
          </a:lstStyle>
          <a:p>
            <a:pPr>
              <a:defRPr/>
            </a:pPr>
            <a:fld id="{CA915F34-95CD-45A7-BCDD-6784ACD392C8}" type="slidenum">
              <a:rPr lang="it-IT" altLang="it-IT"/>
              <a:pPr>
                <a:defRPr/>
              </a:pPr>
              <a:t>‹N›</a:t>
            </a:fld>
            <a:endParaRPr lang="it-IT" altLang="it-IT"/>
          </a:p>
        </p:txBody>
      </p:sp>
    </p:spTree>
    <p:extLst>
      <p:ext uri="{BB962C8B-B14F-4D97-AF65-F5344CB8AC3E}">
        <p14:creationId xmlns:p14="http://schemas.microsoft.com/office/powerpoint/2010/main" val="4165377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a:extLst>
              <a:ext uri="{FF2B5EF4-FFF2-40B4-BE49-F238E27FC236}">
                <a16:creationId xmlns:a16="http://schemas.microsoft.com/office/drawing/2014/main" id="{83CC9C62-39BC-405A-BAB4-FE1C91D947B0}"/>
              </a:ext>
            </a:extLst>
          </p:cNvPr>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12AD2EDA-48EF-4390-ABDE-8BDF0432C2D6}" type="datetimeFigureOut">
              <a:rPr lang="it-IT"/>
              <a:pPr>
                <a:defRPr/>
              </a:pPr>
              <a:t>15/12/2023</a:t>
            </a:fld>
            <a:endParaRPr lang="it-IT"/>
          </a:p>
        </p:txBody>
      </p:sp>
      <p:sp>
        <p:nvSpPr>
          <p:cNvPr id="6" name="Footer Placeholder 5">
            <a:extLst>
              <a:ext uri="{FF2B5EF4-FFF2-40B4-BE49-F238E27FC236}">
                <a16:creationId xmlns:a16="http://schemas.microsoft.com/office/drawing/2014/main" id="{AE28E7BA-6FEF-45FC-96CE-A3CB822990EF}"/>
              </a:ext>
            </a:extLst>
          </p:cNvPr>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it-IT"/>
          </a:p>
        </p:txBody>
      </p:sp>
      <p:sp>
        <p:nvSpPr>
          <p:cNvPr id="7" name="Slide Number Placeholder 6">
            <a:extLst>
              <a:ext uri="{FF2B5EF4-FFF2-40B4-BE49-F238E27FC236}">
                <a16:creationId xmlns:a16="http://schemas.microsoft.com/office/drawing/2014/main" id="{A4D2AD94-E577-4F23-976A-134F6CDE53F6}"/>
              </a:ext>
            </a:extLst>
          </p:cNvPr>
          <p:cNvSpPr>
            <a:spLocks noGrp="1"/>
          </p:cNvSpPr>
          <p:nvPr>
            <p:ph type="sldNum" sz="quarter" idx="12"/>
          </p:nvPr>
        </p:nvSpPr>
        <p:spPr/>
        <p:txBody>
          <a:bodyPr/>
          <a:lstStyle>
            <a:lvl1pPr>
              <a:defRPr/>
            </a:lvl1pPr>
          </a:lstStyle>
          <a:p>
            <a:pPr>
              <a:defRPr/>
            </a:pPr>
            <a:fld id="{9AA57153-8095-4C38-A3F2-A05A640D4E45}" type="slidenum">
              <a:rPr lang="it-IT" altLang="it-IT"/>
              <a:pPr>
                <a:defRPr/>
              </a:pPr>
              <a:t>‹N›</a:t>
            </a:fld>
            <a:endParaRPr lang="it-IT" altLang="it-IT"/>
          </a:p>
        </p:txBody>
      </p:sp>
    </p:spTree>
    <p:extLst>
      <p:ext uri="{BB962C8B-B14F-4D97-AF65-F5344CB8AC3E}">
        <p14:creationId xmlns:p14="http://schemas.microsoft.com/office/powerpoint/2010/main" val="110373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82331" y="365134"/>
            <a:ext cx="8543925"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82330" y="1681164"/>
            <a:ext cx="4190702" cy="823912"/>
          </a:xfrm>
        </p:spPr>
        <p:txBody>
          <a:bodyPr anchor="b"/>
          <a:lstStyle>
            <a:lvl1pPr marL="0" indent="0">
              <a:buNone/>
              <a:defRPr sz="905" b="1"/>
            </a:lvl1pPr>
            <a:lvl2pPr marL="172368" indent="0">
              <a:buNone/>
              <a:defRPr sz="754" b="1"/>
            </a:lvl2pPr>
            <a:lvl3pPr marL="344736" indent="0">
              <a:buNone/>
              <a:defRPr sz="679" b="1"/>
            </a:lvl3pPr>
            <a:lvl4pPr marL="517105" indent="0">
              <a:buNone/>
              <a:defRPr sz="604" b="1"/>
            </a:lvl4pPr>
            <a:lvl5pPr marL="689473" indent="0">
              <a:buNone/>
              <a:defRPr sz="604" b="1"/>
            </a:lvl5pPr>
            <a:lvl6pPr marL="861840" indent="0">
              <a:buNone/>
              <a:defRPr sz="604" b="1"/>
            </a:lvl6pPr>
            <a:lvl7pPr marL="1034208" indent="0">
              <a:buNone/>
              <a:defRPr sz="604" b="1"/>
            </a:lvl7pPr>
            <a:lvl8pPr marL="1206577" indent="0">
              <a:buNone/>
              <a:defRPr sz="604" b="1"/>
            </a:lvl8pPr>
            <a:lvl9pPr marL="1378944" indent="0">
              <a:buNone/>
              <a:defRPr sz="604" b="1"/>
            </a:lvl9pPr>
          </a:lstStyle>
          <a:p>
            <a:pPr lvl="0"/>
            <a:r>
              <a:rPr lang="it-IT"/>
              <a:t>Fare clic per modificare stili del testo dello schema</a:t>
            </a:r>
          </a:p>
        </p:txBody>
      </p:sp>
      <p:sp>
        <p:nvSpPr>
          <p:cNvPr id="4" name="Content Placeholder 3"/>
          <p:cNvSpPr>
            <a:spLocks noGrp="1"/>
          </p:cNvSpPr>
          <p:nvPr>
            <p:ph sz="half" idx="2"/>
          </p:nvPr>
        </p:nvSpPr>
        <p:spPr>
          <a:xfrm>
            <a:off x="682330" y="2505075"/>
            <a:ext cx="4190702"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14914" y="1681164"/>
            <a:ext cx="4211340" cy="823912"/>
          </a:xfrm>
        </p:spPr>
        <p:txBody>
          <a:bodyPr anchor="b"/>
          <a:lstStyle>
            <a:lvl1pPr marL="0" indent="0">
              <a:buNone/>
              <a:defRPr sz="905" b="1"/>
            </a:lvl1pPr>
            <a:lvl2pPr marL="172368" indent="0">
              <a:buNone/>
              <a:defRPr sz="754" b="1"/>
            </a:lvl2pPr>
            <a:lvl3pPr marL="344736" indent="0">
              <a:buNone/>
              <a:defRPr sz="679" b="1"/>
            </a:lvl3pPr>
            <a:lvl4pPr marL="517105" indent="0">
              <a:buNone/>
              <a:defRPr sz="604" b="1"/>
            </a:lvl4pPr>
            <a:lvl5pPr marL="689473" indent="0">
              <a:buNone/>
              <a:defRPr sz="604" b="1"/>
            </a:lvl5pPr>
            <a:lvl6pPr marL="861840" indent="0">
              <a:buNone/>
              <a:defRPr sz="604" b="1"/>
            </a:lvl6pPr>
            <a:lvl7pPr marL="1034208" indent="0">
              <a:buNone/>
              <a:defRPr sz="604" b="1"/>
            </a:lvl7pPr>
            <a:lvl8pPr marL="1206577" indent="0">
              <a:buNone/>
              <a:defRPr sz="604" b="1"/>
            </a:lvl8pPr>
            <a:lvl9pPr marL="1378944" indent="0">
              <a:buNone/>
              <a:defRPr sz="604" b="1"/>
            </a:lvl9pPr>
          </a:lstStyle>
          <a:p>
            <a:pPr lvl="0"/>
            <a:r>
              <a:rPr lang="it-IT"/>
              <a:t>Fare clic per modificare stili del testo dello schema</a:t>
            </a:r>
          </a:p>
        </p:txBody>
      </p:sp>
      <p:sp>
        <p:nvSpPr>
          <p:cNvPr id="6" name="Content Placeholder 5"/>
          <p:cNvSpPr>
            <a:spLocks noGrp="1"/>
          </p:cNvSpPr>
          <p:nvPr>
            <p:ph sz="quarter" idx="4"/>
          </p:nvPr>
        </p:nvSpPr>
        <p:spPr>
          <a:xfrm>
            <a:off x="5014914" y="2505075"/>
            <a:ext cx="4211340"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a:extLst>
              <a:ext uri="{FF2B5EF4-FFF2-40B4-BE49-F238E27FC236}">
                <a16:creationId xmlns:a16="http://schemas.microsoft.com/office/drawing/2014/main" id="{9378F2B8-192B-4077-9F88-8F42CE61F889}"/>
              </a:ext>
            </a:extLst>
          </p:cNvPr>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79BF47CC-FF9E-4FF8-9534-6B6C27D01E55}" type="datetimeFigureOut">
              <a:rPr lang="it-IT"/>
              <a:pPr>
                <a:defRPr/>
              </a:pPr>
              <a:t>15/12/2023</a:t>
            </a:fld>
            <a:endParaRPr lang="it-IT"/>
          </a:p>
        </p:txBody>
      </p:sp>
      <p:sp>
        <p:nvSpPr>
          <p:cNvPr id="8" name="Footer Placeholder 7">
            <a:extLst>
              <a:ext uri="{FF2B5EF4-FFF2-40B4-BE49-F238E27FC236}">
                <a16:creationId xmlns:a16="http://schemas.microsoft.com/office/drawing/2014/main" id="{C7FB1889-19E3-4E74-B0B3-7EAB5C75DB28}"/>
              </a:ext>
            </a:extLst>
          </p:cNvPr>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it-IT"/>
          </a:p>
        </p:txBody>
      </p:sp>
      <p:sp>
        <p:nvSpPr>
          <p:cNvPr id="9" name="Slide Number Placeholder 8">
            <a:extLst>
              <a:ext uri="{FF2B5EF4-FFF2-40B4-BE49-F238E27FC236}">
                <a16:creationId xmlns:a16="http://schemas.microsoft.com/office/drawing/2014/main" id="{61865B34-3B08-45C2-986F-F1EEDF3E5DD5}"/>
              </a:ext>
            </a:extLst>
          </p:cNvPr>
          <p:cNvSpPr>
            <a:spLocks noGrp="1"/>
          </p:cNvSpPr>
          <p:nvPr>
            <p:ph type="sldNum" sz="quarter" idx="12"/>
          </p:nvPr>
        </p:nvSpPr>
        <p:spPr/>
        <p:txBody>
          <a:bodyPr/>
          <a:lstStyle>
            <a:lvl1pPr>
              <a:defRPr/>
            </a:lvl1pPr>
          </a:lstStyle>
          <a:p>
            <a:pPr>
              <a:defRPr/>
            </a:pPr>
            <a:fld id="{99932E5C-4248-4E46-9100-CC6CCF794128}" type="slidenum">
              <a:rPr lang="it-IT" altLang="it-IT"/>
              <a:pPr>
                <a:defRPr/>
              </a:pPr>
              <a:t>‹N›</a:t>
            </a:fld>
            <a:endParaRPr lang="it-IT" altLang="it-IT"/>
          </a:p>
        </p:txBody>
      </p:sp>
    </p:spTree>
    <p:extLst>
      <p:ext uri="{BB962C8B-B14F-4D97-AF65-F5344CB8AC3E}">
        <p14:creationId xmlns:p14="http://schemas.microsoft.com/office/powerpoint/2010/main" val="1663073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a:extLst>
              <a:ext uri="{FF2B5EF4-FFF2-40B4-BE49-F238E27FC236}">
                <a16:creationId xmlns:a16="http://schemas.microsoft.com/office/drawing/2014/main" id="{8BAB5143-5C09-4B1C-B39D-F013B0F74F1C}"/>
              </a:ext>
            </a:extLst>
          </p:cNvPr>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85F19A08-F164-4048-AFFF-1257E1DBCEEA}" type="datetimeFigureOut">
              <a:rPr lang="it-IT"/>
              <a:pPr>
                <a:defRPr/>
              </a:pPr>
              <a:t>15/12/2023</a:t>
            </a:fld>
            <a:endParaRPr lang="it-IT"/>
          </a:p>
        </p:txBody>
      </p:sp>
      <p:sp>
        <p:nvSpPr>
          <p:cNvPr id="4" name="Footer Placeholder 3">
            <a:extLst>
              <a:ext uri="{FF2B5EF4-FFF2-40B4-BE49-F238E27FC236}">
                <a16:creationId xmlns:a16="http://schemas.microsoft.com/office/drawing/2014/main" id="{719206BC-570B-45B0-BE85-770A388F8D4A}"/>
              </a:ext>
            </a:extLst>
          </p:cNvPr>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it-IT"/>
          </a:p>
        </p:txBody>
      </p:sp>
      <p:sp>
        <p:nvSpPr>
          <p:cNvPr id="5" name="Slide Number Placeholder 4">
            <a:extLst>
              <a:ext uri="{FF2B5EF4-FFF2-40B4-BE49-F238E27FC236}">
                <a16:creationId xmlns:a16="http://schemas.microsoft.com/office/drawing/2014/main" id="{43D73EEC-F00E-4F72-9756-DA9F33811714}"/>
              </a:ext>
            </a:extLst>
          </p:cNvPr>
          <p:cNvSpPr>
            <a:spLocks noGrp="1"/>
          </p:cNvSpPr>
          <p:nvPr>
            <p:ph type="sldNum" sz="quarter" idx="12"/>
          </p:nvPr>
        </p:nvSpPr>
        <p:spPr/>
        <p:txBody>
          <a:bodyPr/>
          <a:lstStyle>
            <a:lvl1pPr>
              <a:defRPr/>
            </a:lvl1pPr>
          </a:lstStyle>
          <a:p>
            <a:pPr>
              <a:defRPr/>
            </a:pPr>
            <a:fld id="{3B4249B8-8C83-4129-9CEF-A92EDE0BE2CC}" type="slidenum">
              <a:rPr lang="it-IT" altLang="it-IT"/>
              <a:pPr>
                <a:defRPr/>
              </a:pPr>
              <a:t>‹N›</a:t>
            </a:fld>
            <a:endParaRPr lang="it-IT" altLang="it-IT"/>
          </a:p>
        </p:txBody>
      </p:sp>
    </p:spTree>
    <p:extLst>
      <p:ext uri="{BB962C8B-B14F-4D97-AF65-F5344CB8AC3E}">
        <p14:creationId xmlns:p14="http://schemas.microsoft.com/office/powerpoint/2010/main" val="565904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6B8DB8-D967-486D-8A3D-3DA19F0E4C8F}"/>
              </a:ext>
            </a:extLst>
          </p:cNvPr>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DD3D32D7-A9C0-4383-A583-C966920D1EBF}" type="datetimeFigureOut">
              <a:rPr lang="it-IT"/>
              <a:pPr>
                <a:defRPr/>
              </a:pPr>
              <a:t>15/12/2023</a:t>
            </a:fld>
            <a:endParaRPr lang="it-IT"/>
          </a:p>
        </p:txBody>
      </p:sp>
      <p:sp>
        <p:nvSpPr>
          <p:cNvPr id="3" name="Footer Placeholder 2">
            <a:extLst>
              <a:ext uri="{FF2B5EF4-FFF2-40B4-BE49-F238E27FC236}">
                <a16:creationId xmlns:a16="http://schemas.microsoft.com/office/drawing/2014/main" id="{ED20B019-9CC2-4B6A-A316-A5479216CE93}"/>
              </a:ext>
            </a:extLst>
          </p:cNvPr>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it-IT"/>
          </a:p>
        </p:txBody>
      </p:sp>
      <p:sp>
        <p:nvSpPr>
          <p:cNvPr id="4" name="Slide Number Placeholder 3">
            <a:extLst>
              <a:ext uri="{FF2B5EF4-FFF2-40B4-BE49-F238E27FC236}">
                <a16:creationId xmlns:a16="http://schemas.microsoft.com/office/drawing/2014/main" id="{40743161-17CE-4BC8-B4C4-3753224DBC21}"/>
              </a:ext>
            </a:extLst>
          </p:cNvPr>
          <p:cNvSpPr>
            <a:spLocks noGrp="1"/>
          </p:cNvSpPr>
          <p:nvPr>
            <p:ph type="sldNum" sz="quarter" idx="12"/>
          </p:nvPr>
        </p:nvSpPr>
        <p:spPr/>
        <p:txBody>
          <a:bodyPr/>
          <a:lstStyle>
            <a:lvl1pPr>
              <a:defRPr/>
            </a:lvl1pPr>
          </a:lstStyle>
          <a:p>
            <a:pPr>
              <a:defRPr/>
            </a:pPr>
            <a:fld id="{90CD3AAF-830D-4AA8-A907-92365E93FFA9}" type="slidenum">
              <a:rPr lang="it-IT" altLang="it-IT"/>
              <a:pPr>
                <a:defRPr/>
              </a:pPr>
              <a:t>‹N›</a:t>
            </a:fld>
            <a:endParaRPr lang="it-IT" altLang="it-IT"/>
          </a:p>
        </p:txBody>
      </p:sp>
    </p:spTree>
    <p:extLst>
      <p:ext uri="{BB962C8B-B14F-4D97-AF65-F5344CB8AC3E}">
        <p14:creationId xmlns:p14="http://schemas.microsoft.com/office/powerpoint/2010/main" val="2938661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4" cy="1600200"/>
          </a:xfrm>
        </p:spPr>
        <p:txBody>
          <a:bodyPr anchor="b"/>
          <a:lstStyle>
            <a:lvl1pPr>
              <a:defRPr sz="1206"/>
            </a:lvl1pPr>
          </a:lstStyle>
          <a:p>
            <a:r>
              <a:rPr lang="it-IT"/>
              <a:t>Fare clic per modificare lo stile del titolo</a:t>
            </a:r>
            <a:endParaRPr lang="en-US" dirty="0"/>
          </a:p>
        </p:txBody>
      </p:sp>
      <p:sp>
        <p:nvSpPr>
          <p:cNvPr id="3" name="Content Placeholder 2"/>
          <p:cNvSpPr>
            <a:spLocks noGrp="1"/>
          </p:cNvSpPr>
          <p:nvPr>
            <p:ph idx="1"/>
          </p:nvPr>
        </p:nvSpPr>
        <p:spPr>
          <a:xfrm>
            <a:off x="4211341" y="987436"/>
            <a:ext cx="5014913" cy="4873625"/>
          </a:xfrm>
        </p:spPr>
        <p:txBody>
          <a:bodyPr/>
          <a:lstStyle>
            <a:lvl1pPr>
              <a:defRPr sz="1206"/>
            </a:lvl1pPr>
            <a:lvl2pPr>
              <a:defRPr sz="1057"/>
            </a:lvl2pPr>
            <a:lvl3pPr>
              <a:defRPr sz="905"/>
            </a:lvl3pPr>
            <a:lvl4pPr>
              <a:defRPr sz="754"/>
            </a:lvl4pPr>
            <a:lvl5pPr>
              <a:defRPr sz="754"/>
            </a:lvl5pPr>
            <a:lvl6pPr>
              <a:defRPr sz="754"/>
            </a:lvl6pPr>
            <a:lvl7pPr>
              <a:defRPr sz="754"/>
            </a:lvl7pPr>
            <a:lvl8pPr>
              <a:defRPr sz="754"/>
            </a:lvl8pPr>
            <a:lvl9pPr>
              <a:defRPr sz="754"/>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2329" y="2057400"/>
            <a:ext cx="3194944" cy="3811588"/>
          </a:xfrm>
        </p:spPr>
        <p:txBody>
          <a:bodyPr/>
          <a:lstStyle>
            <a:lvl1pPr marL="0" indent="0">
              <a:buNone/>
              <a:defRPr sz="604"/>
            </a:lvl1pPr>
            <a:lvl2pPr marL="172368" indent="0">
              <a:buNone/>
              <a:defRPr sz="527"/>
            </a:lvl2pPr>
            <a:lvl3pPr marL="344736" indent="0">
              <a:buNone/>
              <a:defRPr sz="452"/>
            </a:lvl3pPr>
            <a:lvl4pPr marL="517105" indent="0">
              <a:buNone/>
              <a:defRPr sz="377"/>
            </a:lvl4pPr>
            <a:lvl5pPr marL="689473" indent="0">
              <a:buNone/>
              <a:defRPr sz="377"/>
            </a:lvl5pPr>
            <a:lvl6pPr marL="861840" indent="0">
              <a:buNone/>
              <a:defRPr sz="377"/>
            </a:lvl6pPr>
            <a:lvl7pPr marL="1034208" indent="0">
              <a:buNone/>
              <a:defRPr sz="377"/>
            </a:lvl7pPr>
            <a:lvl8pPr marL="1206577" indent="0">
              <a:buNone/>
              <a:defRPr sz="377"/>
            </a:lvl8pPr>
            <a:lvl9pPr marL="1378944" indent="0">
              <a:buNone/>
              <a:defRPr sz="377"/>
            </a:lvl9pPr>
          </a:lstStyle>
          <a:p>
            <a:pPr lvl="0"/>
            <a:r>
              <a:rPr lang="it-IT"/>
              <a:t>Fare clic per modificare stili del testo dello schema</a:t>
            </a:r>
          </a:p>
        </p:txBody>
      </p:sp>
      <p:sp>
        <p:nvSpPr>
          <p:cNvPr id="5" name="Date Placeholder 4">
            <a:extLst>
              <a:ext uri="{FF2B5EF4-FFF2-40B4-BE49-F238E27FC236}">
                <a16:creationId xmlns:a16="http://schemas.microsoft.com/office/drawing/2014/main" id="{BAB12F4B-F20F-4B6E-85A4-098F06516C4D}"/>
              </a:ext>
            </a:extLst>
          </p:cNvPr>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AABCF91A-7C86-47C5-B010-C5B72003759F}" type="datetimeFigureOut">
              <a:rPr lang="it-IT"/>
              <a:pPr>
                <a:defRPr/>
              </a:pPr>
              <a:t>15/12/2023</a:t>
            </a:fld>
            <a:endParaRPr lang="it-IT"/>
          </a:p>
        </p:txBody>
      </p:sp>
      <p:sp>
        <p:nvSpPr>
          <p:cNvPr id="6" name="Footer Placeholder 5">
            <a:extLst>
              <a:ext uri="{FF2B5EF4-FFF2-40B4-BE49-F238E27FC236}">
                <a16:creationId xmlns:a16="http://schemas.microsoft.com/office/drawing/2014/main" id="{C1A3D4DD-26D8-4D7A-B36D-158B3850C0BC}"/>
              </a:ext>
            </a:extLst>
          </p:cNvPr>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it-IT"/>
          </a:p>
        </p:txBody>
      </p:sp>
      <p:sp>
        <p:nvSpPr>
          <p:cNvPr id="7" name="Slide Number Placeholder 6">
            <a:extLst>
              <a:ext uri="{FF2B5EF4-FFF2-40B4-BE49-F238E27FC236}">
                <a16:creationId xmlns:a16="http://schemas.microsoft.com/office/drawing/2014/main" id="{C9D6B30E-6E2E-48D5-AE8C-DADC5B2361EF}"/>
              </a:ext>
            </a:extLst>
          </p:cNvPr>
          <p:cNvSpPr>
            <a:spLocks noGrp="1"/>
          </p:cNvSpPr>
          <p:nvPr>
            <p:ph type="sldNum" sz="quarter" idx="12"/>
          </p:nvPr>
        </p:nvSpPr>
        <p:spPr/>
        <p:txBody>
          <a:bodyPr/>
          <a:lstStyle>
            <a:lvl1pPr>
              <a:defRPr/>
            </a:lvl1pPr>
          </a:lstStyle>
          <a:p>
            <a:pPr>
              <a:defRPr/>
            </a:pPr>
            <a:fld id="{36E43E6B-D93A-49A9-AED1-898C079B10A6}" type="slidenum">
              <a:rPr lang="it-IT" altLang="it-IT"/>
              <a:pPr>
                <a:defRPr/>
              </a:pPr>
              <a:t>‹N›</a:t>
            </a:fld>
            <a:endParaRPr lang="it-IT" altLang="it-IT"/>
          </a:p>
        </p:txBody>
      </p:sp>
    </p:spTree>
    <p:extLst>
      <p:ext uri="{BB962C8B-B14F-4D97-AF65-F5344CB8AC3E}">
        <p14:creationId xmlns:p14="http://schemas.microsoft.com/office/powerpoint/2010/main" val="613690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CF4E69B-4B8C-4C12-A6B5-E194912EBE41}" type="datetimeFigureOut">
              <a:rPr lang="it-IT" smtClean="0"/>
              <a:t>15/12/2023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4FB22A5-D3D3-49FB-B68E-DDA4361D9220}" type="slidenum">
              <a:rPr lang="it-IT" smtClean="0"/>
              <a:t>‹N›</a:t>
            </a:fld>
            <a:endParaRPr lang="it-IT"/>
          </a:p>
        </p:txBody>
      </p:sp>
    </p:spTree>
    <p:extLst>
      <p:ext uri="{BB962C8B-B14F-4D97-AF65-F5344CB8AC3E}">
        <p14:creationId xmlns:p14="http://schemas.microsoft.com/office/powerpoint/2010/main" val="22580223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4" cy="1600200"/>
          </a:xfrm>
        </p:spPr>
        <p:txBody>
          <a:bodyPr anchor="b"/>
          <a:lstStyle>
            <a:lvl1pPr>
              <a:defRPr sz="1206"/>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4211341" y="987436"/>
            <a:ext cx="5014913" cy="4873625"/>
          </a:xfrm>
        </p:spPr>
        <p:txBody>
          <a:bodyPr rtlCol="0">
            <a:normAutofit/>
          </a:bodyPr>
          <a:lstStyle>
            <a:lvl1pPr marL="0" indent="0">
              <a:buNone/>
              <a:defRPr sz="1206"/>
            </a:lvl1pPr>
            <a:lvl2pPr marL="172368" indent="0">
              <a:buNone/>
              <a:defRPr sz="1057"/>
            </a:lvl2pPr>
            <a:lvl3pPr marL="344736" indent="0">
              <a:buNone/>
              <a:defRPr sz="905"/>
            </a:lvl3pPr>
            <a:lvl4pPr marL="517105" indent="0">
              <a:buNone/>
              <a:defRPr sz="754"/>
            </a:lvl4pPr>
            <a:lvl5pPr marL="689473" indent="0">
              <a:buNone/>
              <a:defRPr sz="754"/>
            </a:lvl5pPr>
            <a:lvl6pPr marL="861840" indent="0">
              <a:buNone/>
              <a:defRPr sz="754"/>
            </a:lvl6pPr>
            <a:lvl7pPr marL="1034208" indent="0">
              <a:buNone/>
              <a:defRPr sz="754"/>
            </a:lvl7pPr>
            <a:lvl8pPr marL="1206577" indent="0">
              <a:buNone/>
              <a:defRPr sz="754"/>
            </a:lvl8pPr>
            <a:lvl9pPr marL="1378944" indent="0">
              <a:buNone/>
              <a:defRPr sz="754"/>
            </a:lvl9pPr>
          </a:lstStyle>
          <a:p>
            <a:pPr lvl="0"/>
            <a:r>
              <a:rPr lang="it-IT" noProof="0"/>
              <a:t>Fare clic sull'icona per inserire un'immagine</a:t>
            </a:r>
            <a:endParaRPr lang="en-US" noProof="0" dirty="0"/>
          </a:p>
        </p:txBody>
      </p:sp>
      <p:sp>
        <p:nvSpPr>
          <p:cNvPr id="4" name="Text Placeholder 3"/>
          <p:cNvSpPr>
            <a:spLocks noGrp="1"/>
          </p:cNvSpPr>
          <p:nvPr>
            <p:ph type="body" sz="half" idx="2"/>
          </p:nvPr>
        </p:nvSpPr>
        <p:spPr>
          <a:xfrm>
            <a:off x="682329" y="2057400"/>
            <a:ext cx="3194944" cy="3811588"/>
          </a:xfrm>
        </p:spPr>
        <p:txBody>
          <a:bodyPr/>
          <a:lstStyle>
            <a:lvl1pPr marL="0" indent="0">
              <a:buNone/>
              <a:defRPr sz="604"/>
            </a:lvl1pPr>
            <a:lvl2pPr marL="172368" indent="0">
              <a:buNone/>
              <a:defRPr sz="527"/>
            </a:lvl2pPr>
            <a:lvl3pPr marL="344736" indent="0">
              <a:buNone/>
              <a:defRPr sz="452"/>
            </a:lvl3pPr>
            <a:lvl4pPr marL="517105" indent="0">
              <a:buNone/>
              <a:defRPr sz="377"/>
            </a:lvl4pPr>
            <a:lvl5pPr marL="689473" indent="0">
              <a:buNone/>
              <a:defRPr sz="377"/>
            </a:lvl5pPr>
            <a:lvl6pPr marL="861840" indent="0">
              <a:buNone/>
              <a:defRPr sz="377"/>
            </a:lvl6pPr>
            <a:lvl7pPr marL="1034208" indent="0">
              <a:buNone/>
              <a:defRPr sz="377"/>
            </a:lvl7pPr>
            <a:lvl8pPr marL="1206577" indent="0">
              <a:buNone/>
              <a:defRPr sz="377"/>
            </a:lvl8pPr>
            <a:lvl9pPr marL="1378944" indent="0">
              <a:buNone/>
              <a:defRPr sz="377"/>
            </a:lvl9pPr>
          </a:lstStyle>
          <a:p>
            <a:pPr lvl="0"/>
            <a:r>
              <a:rPr lang="it-IT"/>
              <a:t>Fare clic per modificare stili del testo dello schema</a:t>
            </a:r>
          </a:p>
        </p:txBody>
      </p:sp>
      <p:sp>
        <p:nvSpPr>
          <p:cNvPr id="5" name="Date Placeholder 4">
            <a:extLst>
              <a:ext uri="{FF2B5EF4-FFF2-40B4-BE49-F238E27FC236}">
                <a16:creationId xmlns:a16="http://schemas.microsoft.com/office/drawing/2014/main" id="{DB8E63F2-4D05-4BFF-8B8A-A280770BDFB3}"/>
              </a:ext>
            </a:extLst>
          </p:cNvPr>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7358FED7-28A5-44FE-A78F-31723843904E}" type="datetimeFigureOut">
              <a:rPr lang="it-IT"/>
              <a:pPr>
                <a:defRPr/>
              </a:pPr>
              <a:t>15/12/2023</a:t>
            </a:fld>
            <a:endParaRPr lang="it-IT"/>
          </a:p>
        </p:txBody>
      </p:sp>
      <p:sp>
        <p:nvSpPr>
          <p:cNvPr id="6" name="Footer Placeholder 5">
            <a:extLst>
              <a:ext uri="{FF2B5EF4-FFF2-40B4-BE49-F238E27FC236}">
                <a16:creationId xmlns:a16="http://schemas.microsoft.com/office/drawing/2014/main" id="{5501952E-100B-4C52-9983-6A368D18BD8C}"/>
              </a:ext>
            </a:extLst>
          </p:cNvPr>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it-IT"/>
          </a:p>
        </p:txBody>
      </p:sp>
      <p:sp>
        <p:nvSpPr>
          <p:cNvPr id="7" name="Slide Number Placeholder 6">
            <a:extLst>
              <a:ext uri="{FF2B5EF4-FFF2-40B4-BE49-F238E27FC236}">
                <a16:creationId xmlns:a16="http://schemas.microsoft.com/office/drawing/2014/main" id="{FAF758AC-95F1-4372-8B54-88ADB6012F7F}"/>
              </a:ext>
            </a:extLst>
          </p:cNvPr>
          <p:cNvSpPr>
            <a:spLocks noGrp="1"/>
          </p:cNvSpPr>
          <p:nvPr>
            <p:ph type="sldNum" sz="quarter" idx="12"/>
          </p:nvPr>
        </p:nvSpPr>
        <p:spPr/>
        <p:txBody>
          <a:bodyPr/>
          <a:lstStyle>
            <a:lvl1pPr>
              <a:defRPr/>
            </a:lvl1pPr>
          </a:lstStyle>
          <a:p>
            <a:pPr>
              <a:defRPr/>
            </a:pPr>
            <a:fld id="{989466E8-D5FA-4442-B8E4-7244B3952E53}" type="slidenum">
              <a:rPr lang="it-IT" altLang="it-IT"/>
              <a:pPr>
                <a:defRPr/>
              </a:pPr>
              <a:t>‹N›</a:t>
            </a:fld>
            <a:endParaRPr lang="it-IT" altLang="it-IT"/>
          </a:p>
        </p:txBody>
      </p:sp>
    </p:spTree>
    <p:extLst>
      <p:ext uri="{BB962C8B-B14F-4D97-AF65-F5344CB8AC3E}">
        <p14:creationId xmlns:p14="http://schemas.microsoft.com/office/powerpoint/2010/main" val="1390550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a:extLst>
              <a:ext uri="{FF2B5EF4-FFF2-40B4-BE49-F238E27FC236}">
                <a16:creationId xmlns:a16="http://schemas.microsoft.com/office/drawing/2014/main" id="{10C053ED-E8D0-402D-B6E9-A974AA3759E4}"/>
              </a:ext>
            </a:extLst>
          </p:cNvPr>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89DC6F8B-FFDE-47F9-8ED3-29827B011A42}" type="datetimeFigureOut">
              <a:rPr lang="it-IT"/>
              <a:pPr>
                <a:defRPr/>
              </a:pPr>
              <a:t>15/12/2023</a:t>
            </a:fld>
            <a:endParaRPr lang="it-IT"/>
          </a:p>
        </p:txBody>
      </p:sp>
      <p:sp>
        <p:nvSpPr>
          <p:cNvPr id="5" name="Footer Placeholder 4">
            <a:extLst>
              <a:ext uri="{FF2B5EF4-FFF2-40B4-BE49-F238E27FC236}">
                <a16:creationId xmlns:a16="http://schemas.microsoft.com/office/drawing/2014/main" id="{F7F0E879-8655-4F0F-890D-4F29ADB25378}"/>
              </a:ext>
            </a:extLst>
          </p:cNvPr>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it-IT"/>
          </a:p>
        </p:txBody>
      </p:sp>
      <p:sp>
        <p:nvSpPr>
          <p:cNvPr id="6" name="Slide Number Placeholder 5">
            <a:extLst>
              <a:ext uri="{FF2B5EF4-FFF2-40B4-BE49-F238E27FC236}">
                <a16:creationId xmlns:a16="http://schemas.microsoft.com/office/drawing/2014/main" id="{D85B713A-A671-42B5-9399-6CB43BFCA988}"/>
              </a:ext>
            </a:extLst>
          </p:cNvPr>
          <p:cNvSpPr>
            <a:spLocks noGrp="1"/>
          </p:cNvSpPr>
          <p:nvPr>
            <p:ph type="sldNum" sz="quarter" idx="12"/>
          </p:nvPr>
        </p:nvSpPr>
        <p:spPr/>
        <p:txBody>
          <a:bodyPr/>
          <a:lstStyle>
            <a:lvl1pPr>
              <a:defRPr/>
            </a:lvl1pPr>
          </a:lstStyle>
          <a:p>
            <a:pPr>
              <a:defRPr/>
            </a:pPr>
            <a:fld id="{05404632-1185-4D13-86CA-3A4988C7EDBF}" type="slidenum">
              <a:rPr lang="it-IT" altLang="it-IT"/>
              <a:pPr>
                <a:defRPr/>
              </a:pPr>
              <a:t>‹N›</a:t>
            </a:fld>
            <a:endParaRPr lang="it-IT" altLang="it-IT"/>
          </a:p>
        </p:txBody>
      </p:sp>
    </p:spTree>
    <p:extLst>
      <p:ext uri="{BB962C8B-B14F-4D97-AF65-F5344CB8AC3E}">
        <p14:creationId xmlns:p14="http://schemas.microsoft.com/office/powerpoint/2010/main" val="3727392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7" y="365126"/>
            <a:ext cx="2135981"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81043" y="365126"/>
            <a:ext cx="6284119"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a:extLst>
              <a:ext uri="{FF2B5EF4-FFF2-40B4-BE49-F238E27FC236}">
                <a16:creationId xmlns:a16="http://schemas.microsoft.com/office/drawing/2014/main" id="{29B90A2F-330F-4223-9526-D808DDE17202}"/>
              </a:ext>
            </a:extLst>
          </p:cNvPr>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82217755-CBE0-48AE-8649-0DB9D1B18053}" type="datetimeFigureOut">
              <a:rPr lang="it-IT"/>
              <a:pPr>
                <a:defRPr/>
              </a:pPr>
              <a:t>15/12/2023</a:t>
            </a:fld>
            <a:endParaRPr lang="it-IT"/>
          </a:p>
        </p:txBody>
      </p:sp>
      <p:sp>
        <p:nvSpPr>
          <p:cNvPr id="5" name="Footer Placeholder 4">
            <a:extLst>
              <a:ext uri="{FF2B5EF4-FFF2-40B4-BE49-F238E27FC236}">
                <a16:creationId xmlns:a16="http://schemas.microsoft.com/office/drawing/2014/main" id="{06448F2A-1ECD-4B6B-85C2-4B310DA830A3}"/>
              </a:ext>
            </a:extLst>
          </p:cNvPr>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it-IT"/>
          </a:p>
        </p:txBody>
      </p:sp>
      <p:sp>
        <p:nvSpPr>
          <p:cNvPr id="6" name="Slide Number Placeholder 5">
            <a:extLst>
              <a:ext uri="{FF2B5EF4-FFF2-40B4-BE49-F238E27FC236}">
                <a16:creationId xmlns:a16="http://schemas.microsoft.com/office/drawing/2014/main" id="{456E3DFF-92F8-4EEB-8B1D-617CEFEDABEE}"/>
              </a:ext>
            </a:extLst>
          </p:cNvPr>
          <p:cNvSpPr>
            <a:spLocks noGrp="1"/>
          </p:cNvSpPr>
          <p:nvPr>
            <p:ph type="sldNum" sz="quarter" idx="12"/>
          </p:nvPr>
        </p:nvSpPr>
        <p:spPr/>
        <p:txBody>
          <a:bodyPr/>
          <a:lstStyle>
            <a:lvl1pPr>
              <a:defRPr/>
            </a:lvl1pPr>
          </a:lstStyle>
          <a:p>
            <a:pPr>
              <a:defRPr/>
            </a:pPr>
            <a:fld id="{A7FE66CB-AD9E-44A6-8146-5BFEEF23C006}" type="slidenum">
              <a:rPr lang="it-IT" altLang="it-IT"/>
              <a:pPr>
                <a:defRPr/>
              </a:pPr>
              <a:t>‹N›</a:t>
            </a:fld>
            <a:endParaRPr lang="it-IT" altLang="it-IT"/>
          </a:p>
        </p:txBody>
      </p:sp>
    </p:spTree>
    <p:extLst>
      <p:ext uri="{BB962C8B-B14F-4D97-AF65-F5344CB8AC3E}">
        <p14:creationId xmlns:p14="http://schemas.microsoft.com/office/powerpoint/2010/main" val="642918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4CF4E69B-4B8C-4C12-A6B5-E194912EBE41}" type="datetimeFigureOut">
              <a:rPr lang="it-IT" smtClean="0"/>
              <a:t>15/12/2023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4FB22A5-D3D3-49FB-B68E-DDA4361D9220}" type="slidenum">
              <a:rPr lang="it-IT" smtClean="0"/>
              <a:t>‹N›</a:t>
            </a:fld>
            <a:endParaRPr lang="it-IT"/>
          </a:p>
        </p:txBody>
      </p:sp>
    </p:spTree>
    <p:extLst>
      <p:ext uri="{BB962C8B-B14F-4D97-AF65-F5344CB8AC3E}">
        <p14:creationId xmlns:p14="http://schemas.microsoft.com/office/powerpoint/2010/main" val="1960841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CF4E69B-4B8C-4C12-A6B5-E194912EBE41}" type="datetimeFigureOut">
              <a:rPr lang="it-IT" smtClean="0"/>
              <a:t>15/12/2023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4FB22A5-D3D3-49FB-B68E-DDA4361D9220}" type="slidenum">
              <a:rPr lang="it-IT" smtClean="0"/>
              <a:t>‹N›</a:t>
            </a:fld>
            <a:endParaRPr lang="it-IT"/>
          </a:p>
        </p:txBody>
      </p:sp>
    </p:spTree>
    <p:extLst>
      <p:ext uri="{BB962C8B-B14F-4D97-AF65-F5344CB8AC3E}">
        <p14:creationId xmlns:p14="http://schemas.microsoft.com/office/powerpoint/2010/main" val="1849247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682329" y="2505075"/>
            <a:ext cx="4190702"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5014913" y="2505075"/>
            <a:ext cx="4211340"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CF4E69B-4B8C-4C12-A6B5-E194912EBE41}" type="datetimeFigureOut">
              <a:rPr lang="it-IT" smtClean="0"/>
              <a:t>15/12/2023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D4FB22A5-D3D3-49FB-B68E-DDA4361D9220}" type="slidenum">
              <a:rPr lang="it-IT" smtClean="0"/>
              <a:t>‹N›</a:t>
            </a:fld>
            <a:endParaRPr lang="it-IT"/>
          </a:p>
        </p:txBody>
      </p:sp>
    </p:spTree>
    <p:extLst>
      <p:ext uri="{BB962C8B-B14F-4D97-AF65-F5344CB8AC3E}">
        <p14:creationId xmlns:p14="http://schemas.microsoft.com/office/powerpoint/2010/main" val="1931361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4CF4E69B-4B8C-4C12-A6B5-E194912EBE41}" type="datetimeFigureOut">
              <a:rPr lang="it-IT" smtClean="0"/>
              <a:t>15/12/2023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D4FB22A5-D3D3-49FB-B68E-DDA4361D9220}" type="slidenum">
              <a:rPr lang="it-IT" smtClean="0"/>
              <a:t>‹N›</a:t>
            </a:fld>
            <a:endParaRPr lang="it-IT"/>
          </a:p>
        </p:txBody>
      </p:sp>
    </p:spTree>
    <p:extLst>
      <p:ext uri="{BB962C8B-B14F-4D97-AF65-F5344CB8AC3E}">
        <p14:creationId xmlns:p14="http://schemas.microsoft.com/office/powerpoint/2010/main" val="3958382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4E69B-4B8C-4C12-A6B5-E194912EBE41}" type="datetimeFigureOut">
              <a:rPr lang="it-IT" smtClean="0"/>
              <a:t>15/12/2023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D4FB22A5-D3D3-49FB-B68E-DDA4361D9220}" type="slidenum">
              <a:rPr lang="it-IT" smtClean="0"/>
              <a:t>‹N›</a:t>
            </a:fld>
            <a:endParaRPr lang="it-IT"/>
          </a:p>
        </p:txBody>
      </p:sp>
    </p:spTree>
    <p:extLst>
      <p:ext uri="{BB962C8B-B14F-4D97-AF65-F5344CB8AC3E}">
        <p14:creationId xmlns:p14="http://schemas.microsoft.com/office/powerpoint/2010/main" val="485455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4CF4E69B-4B8C-4C12-A6B5-E194912EBE41}" type="datetimeFigureOut">
              <a:rPr lang="it-IT" smtClean="0"/>
              <a:t>15/12/2023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4FB22A5-D3D3-49FB-B68E-DDA4361D9220}" type="slidenum">
              <a:rPr lang="it-IT" smtClean="0"/>
              <a:t>‹N›</a:t>
            </a:fld>
            <a:endParaRPr lang="it-IT"/>
          </a:p>
        </p:txBody>
      </p:sp>
    </p:spTree>
    <p:extLst>
      <p:ext uri="{BB962C8B-B14F-4D97-AF65-F5344CB8AC3E}">
        <p14:creationId xmlns:p14="http://schemas.microsoft.com/office/powerpoint/2010/main" val="2452199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4CF4E69B-4B8C-4C12-A6B5-E194912EBE41}" type="datetimeFigureOut">
              <a:rPr lang="it-IT" smtClean="0"/>
              <a:t>15/12/2023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4FB22A5-D3D3-49FB-B68E-DDA4361D9220}" type="slidenum">
              <a:rPr lang="it-IT" smtClean="0"/>
              <a:t>‹N›</a:t>
            </a:fld>
            <a:endParaRPr lang="it-IT"/>
          </a:p>
        </p:txBody>
      </p:sp>
    </p:spTree>
    <p:extLst>
      <p:ext uri="{BB962C8B-B14F-4D97-AF65-F5344CB8AC3E}">
        <p14:creationId xmlns:p14="http://schemas.microsoft.com/office/powerpoint/2010/main" val="79752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5D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F4E69B-4B8C-4C12-A6B5-E194912EBE41}" type="datetimeFigureOut">
              <a:rPr lang="it-IT" smtClean="0"/>
              <a:t>15/12/2023</a:t>
            </a:fld>
            <a:endParaRPr lang="it-IT"/>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FB22A5-D3D3-49FB-B68E-DDA4361D9220}" type="slidenum">
              <a:rPr lang="it-IT" smtClean="0"/>
              <a:t>‹N›</a:t>
            </a:fld>
            <a:endParaRPr lang="it-IT"/>
          </a:p>
        </p:txBody>
      </p:sp>
    </p:spTree>
    <p:extLst>
      <p:ext uri="{BB962C8B-B14F-4D97-AF65-F5344CB8AC3E}">
        <p14:creationId xmlns:p14="http://schemas.microsoft.com/office/powerpoint/2010/main" val="1720958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3CCFF"/>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3F4EA0E-31CA-455E-B2F1-63F041688C13}"/>
              </a:ext>
            </a:extLst>
          </p:cNvPr>
          <p:cNvSpPr>
            <a:spLocks noGrp="1"/>
          </p:cNvSpPr>
          <p:nvPr>
            <p:ph type="title"/>
          </p:nvPr>
        </p:nvSpPr>
        <p:spPr bwMode="auto">
          <a:xfrm>
            <a:off x="681038" y="365125"/>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endParaRPr lang="en-US" altLang="it-IT"/>
          </a:p>
        </p:txBody>
      </p:sp>
      <p:sp>
        <p:nvSpPr>
          <p:cNvPr id="1027" name="Text Placeholder 2">
            <a:extLst>
              <a:ext uri="{FF2B5EF4-FFF2-40B4-BE49-F238E27FC236}">
                <a16:creationId xmlns:a16="http://schemas.microsoft.com/office/drawing/2014/main" id="{81D41ECA-5D57-428E-9C02-76ABCBE8366B}"/>
              </a:ext>
            </a:extLst>
          </p:cNvPr>
          <p:cNvSpPr>
            <a:spLocks noGrp="1"/>
          </p:cNvSpPr>
          <p:nvPr>
            <p:ph type="body" idx="1"/>
          </p:nvPr>
        </p:nvSpPr>
        <p:spPr bwMode="auto">
          <a:xfrm>
            <a:off x="681038"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endParaRPr lang="en-US" altLang="it-IT"/>
          </a:p>
        </p:txBody>
      </p:sp>
      <p:sp>
        <p:nvSpPr>
          <p:cNvPr id="4" name="Date Placeholder 3">
            <a:extLst>
              <a:ext uri="{FF2B5EF4-FFF2-40B4-BE49-F238E27FC236}">
                <a16:creationId xmlns:a16="http://schemas.microsoft.com/office/drawing/2014/main" id="{969F6815-99D7-4B56-B053-235F00E81CDE}"/>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defTabSz="373454" eaLnBrk="1" fontAlgn="auto" hangingPunct="1">
              <a:spcBef>
                <a:spcPts val="0"/>
              </a:spcBef>
              <a:spcAft>
                <a:spcPts val="0"/>
              </a:spcAft>
              <a:defRPr kumimoji="0" sz="452" b="0">
                <a:solidFill>
                  <a:prstClr val="black">
                    <a:tint val="75000"/>
                  </a:prstClr>
                </a:solidFill>
                <a:latin typeface="Calibri" panose="020F0502020204030204"/>
                <a:cs typeface="Arial" panose="020B0604020202020204" pitchFamily="34" charset="0"/>
              </a:defRPr>
            </a:lvl1pPr>
          </a:lstStyle>
          <a:p>
            <a:pPr>
              <a:defRPr/>
            </a:pPr>
            <a:fld id="{3F78762B-F236-4278-B476-103FD35EF74F}" type="datetimeFigureOut">
              <a:rPr lang="it-IT"/>
              <a:pPr>
                <a:defRPr/>
              </a:pPr>
              <a:t>15/12/2023</a:t>
            </a:fld>
            <a:endParaRPr lang="it-IT"/>
          </a:p>
        </p:txBody>
      </p:sp>
      <p:sp>
        <p:nvSpPr>
          <p:cNvPr id="5" name="Footer Placeholder 4">
            <a:extLst>
              <a:ext uri="{FF2B5EF4-FFF2-40B4-BE49-F238E27FC236}">
                <a16:creationId xmlns:a16="http://schemas.microsoft.com/office/drawing/2014/main" id="{A6D65912-BF2D-4475-9A97-0280CFFF529D}"/>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defTabSz="373454" eaLnBrk="1" fontAlgn="auto" hangingPunct="1">
              <a:spcBef>
                <a:spcPts val="0"/>
              </a:spcBef>
              <a:spcAft>
                <a:spcPts val="0"/>
              </a:spcAft>
              <a:defRPr kumimoji="0" sz="452" b="0">
                <a:solidFill>
                  <a:prstClr val="black">
                    <a:tint val="75000"/>
                  </a:prstClr>
                </a:solidFill>
                <a:latin typeface="Calibri" panose="020F0502020204030204"/>
                <a:cs typeface="Arial" panose="020B0604020202020204" pitchFamily="34" charset="0"/>
              </a:defRPr>
            </a:lvl1pPr>
          </a:lstStyle>
          <a:p>
            <a:pPr>
              <a:defRPr/>
            </a:pPr>
            <a:endParaRPr lang="it-IT"/>
          </a:p>
        </p:txBody>
      </p:sp>
      <p:sp>
        <p:nvSpPr>
          <p:cNvPr id="6" name="Slide Number Placeholder 5">
            <a:extLst>
              <a:ext uri="{FF2B5EF4-FFF2-40B4-BE49-F238E27FC236}">
                <a16:creationId xmlns:a16="http://schemas.microsoft.com/office/drawing/2014/main" id="{E3AA82C9-44F8-4AC0-AC43-BDACBF45833C}"/>
              </a:ext>
            </a:extLst>
          </p:cNvPr>
          <p:cNvSpPr>
            <a:spLocks noGrp="1"/>
          </p:cNvSpPr>
          <p:nvPr>
            <p:ph type="sldNum" sz="quarter" idx="4"/>
          </p:nvPr>
        </p:nvSpPr>
        <p:spPr>
          <a:xfrm>
            <a:off x="6996113" y="6356350"/>
            <a:ext cx="2228850" cy="365125"/>
          </a:xfrm>
          <a:prstGeom prst="rect">
            <a:avLst/>
          </a:prstGeom>
        </p:spPr>
        <p:txBody>
          <a:bodyPr vert="horz" wrap="square" lIns="91440" tIns="45720" rIns="91440" bIns="45720" numCol="1" anchor="ctr" anchorCtr="0" compatLnSpc="1">
            <a:prstTxWarp prst="textNoShape">
              <a:avLst/>
            </a:prstTxWarp>
          </a:bodyPr>
          <a:lstStyle>
            <a:lvl1pPr algn="r" defTabSz="373063" eaLnBrk="1" hangingPunct="1">
              <a:defRPr kumimoji="0" sz="400" b="0">
                <a:solidFill>
                  <a:srgbClr val="898989"/>
                </a:solidFill>
                <a:latin typeface="Calibri" panose="020F0502020204030204" pitchFamily="34" charset="0"/>
                <a:cs typeface="Arial" panose="020B0604020202020204" pitchFamily="34" charset="0"/>
              </a:defRPr>
            </a:lvl1pPr>
          </a:lstStyle>
          <a:p>
            <a:pPr>
              <a:defRPr/>
            </a:pPr>
            <a:fld id="{49D630CE-B309-46C7-A92F-8AE7801CEC42}" type="slidenum">
              <a:rPr lang="it-IT" altLang="it-IT"/>
              <a:pPr>
                <a:defRPr/>
              </a:pPr>
              <a:t>‹N›</a:t>
            </a:fld>
            <a:endParaRPr lang="it-IT" altLang="it-IT"/>
          </a:p>
        </p:txBody>
      </p:sp>
    </p:spTree>
    <p:extLst>
      <p:ext uri="{BB962C8B-B14F-4D97-AF65-F5344CB8AC3E}">
        <p14:creationId xmlns:p14="http://schemas.microsoft.com/office/powerpoint/2010/main" val="169377646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342900" rtl="0" eaLnBrk="0" fontAlgn="base" hangingPunct="0">
        <a:lnSpc>
          <a:spcPct val="90000"/>
        </a:lnSpc>
        <a:spcBef>
          <a:spcPct val="0"/>
        </a:spcBef>
        <a:spcAft>
          <a:spcPct val="0"/>
        </a:spcAft>
        <a:defRPr sz="1500" kern="1200">
          <a:solidFill>
            <a:schemeClr val="tx1"/>
          </a:solidFill>
          <a:latin typeface="+mj-lt"/>
          <a:ea typeface="+mj-ea"/>
          <a:cs typeface="+mj-cs"/>
        </a:defRPr>
      </a:lvl1pPr>
      <a:lvl2pPr algn="l" defTabSz="342900" rtl="0" eaLnBrk="0" fontAlgn="base" hangingPunct="0">
        <a:lnSpc>
          <a:spcPct val="90000"/>
        </a:lnSpc>
        <a:spcBef>
          <a:spcPct val="0"/>
        </a:spcBef>
        <a:spcAft>
          <a:spcPct val="0"/>
        </a:spcAft>
        <a:defRPr sz="1500">
          <a:solidFill>
            <a:schemeClr val="tx1"/>
          </a:solidFill>
          <a:latin typeface="Calibri Light" panose="020F0302020204030204" pitchFamily="34" charset="0"/>
        </a:defRPr>
      </a:lvl2pPr>
      <a:lvl3pPr algn="l" defTabSz="342900" rtl="0" eaLnBrk="0" fontAlgn="base" hangingPunct="0">
        <a:lnSpc>
          <a:spcPct val="90000"/>
        </a:lnSpc>
        <a:spcBef>
          <a:spcPct val="0"/>
        </a:spcBef>
        <a:spcAft>
          <a:spcPct val="0"/>
        </a:spcAft>
        <a:defRPr sz="1500">
          <a:solidFill>
            <a:schemeClr val="tx1"/>
          </a:solidFill>
          <a:latin typeface="Calibri Light" panose="020F0302020204030204" pitchFamily="34" charset="0"/>
        </a:defRPr>
      </a:lvl3pPr>
      <a:lvl4pPr algn="l" defTabSz="342900" rtl="0" eaLnBrk="0" fontAlgn="base" hangingPunct="0">
        <a:lnSpc>
          <a:spcPct val="90000"/>
        </a:lnSpc>
        <a:spcBef>
          <a:spcPct val="0"/>
        </a:spcBef>
        <a:spcAft>
          <a:spcPct val="0"/>
        </a:spcAft>
        <a:defRPr sz="1500">
          <a:solidFill>
            <a:schemeClr val="tx1"/>
          </a:solidFill>
          <a:latin typeface="Calibri Light" panose="020F0302020204030204" pitchFamily="34" charset="0"/>
        </a:defRPr>
      </a:lvl4pPr>
      <a:lvl5pPr algn="l" defTabSz="342900" rtl="0" eaLnBrk="0" fontAlgn="base" hangingPunct="0">
        <a:lnSpc>
          <a:spcPct val="90000"/>
        </a:lnSpc>
        <a:spcBef>
          <a:spcPct val="0"/>
        </a:spcBef>
        <a:spcAft>
          <a:spcPct val="0"/>
        </a:spcAft>
        <a:defRPr sz="1500">
          <a:solidFill>
            <a:schemeClr val="tx1"/>
          </a:solidFill>
          <a:latin typeface="Calibri Light" panose="020F0302020204030204" pitchFamily="34" charset="0"/>
        </a:defRPr>
      </a:lvl5pPr>
      <a:lvl6pPr marL="186728" algn="l" defTabSz="344278" rtl="0" fontAlgn="base">
        <a:lnSpc>
          <a:spcPct val="90000"/>
        </a:lnSpc>
        <a:spcBef>
          <a:spcPct val="0"/>
        </a:spcBef>
        <a:spcAft>
          <a:spcPct val="0"/>
        </a:spcAft>
        <a:defRPr sz="1634">
          <a:solidFill>
            <a:schemeClr val="tx1"/>
          </a:solidFill>
          <a:latin typeface="Calibri Light" panose="020F0302020204030204" pitchFamily="34" charset="0"/>
        </a:defRPr>
      </a:lvl6pPr>
      <a:lvl7pPr marL="373454" algn="l" defTabSz="344278" rtl="0" fontAlgn="base">
        <a:lnSpc>
          <a:spcPct val="90000"/>
        </a:lnSpc>
        <a:spcBef>
          <a:spcPct val="0"/>
        </a:spcBef>
        <a:spcAft>
          <a:spcPct val="0"/>
        </a:spcAft>
        <a:defRPr sz="1634">
          <a:solidFill>
            <a:schemeClr val="tx1"/>
          </a:solidFill>
          <a:latin typeface="Calibri Light" panose="020F0302020204030204" pitchFamily="34" charset="0"/>
        </a:defRPr>
      </a:lvl7pPr>
      <a:lvl8pPr marL="560182" algn="l" defTabSz="344278" rtl="0" fontAlgn="base">
        <a:lnSpc>
          <a:spcPct val="90000"/>
        </a:lnSpc>
        <a:spcBef>
          <a:spcPct val="0"/>
        </a:spcBef>
        <a:spcAft>
          <a:spcPct val="0"/>
        </a:spcAft>
        <a:defRPr sz="1634">
          <a:solidFill>
            <a:schemeClr val="tx1"/>
          </a:solidFill>
          <a:latin typeface="Calibri Light" panose="020F0302020204030204" pitchFamily="34" charset="0"/>
        </a:defRPr>
      </a:lvl8pPr>
      <a:lvl9pPr marL="746910" algn="l" defTabSz="344278" rtl="0" fontAlgn="base">
        <a:lnSpc>
          <a:spcPct val="90000"/>
        </a:lnSpc>
        <a:spcBef>
          <a:spcPct val="0"/>
        </a:spcBef>
        <a:spcAft>
          <a:spcPct val="0"/>
        </a:spcAft>
        <a:defRPr sz="1634">
          <a:solidFill>
            <a:schemeClr val="tx1"/>
          </a:solidFill>
          <a:latin typeface="Calibri Light" panose="020F0302020204030204" pitchFamily="34" charset="0"/>
        </a:defRPr>
      </a:lvl9pPr>
    </p:titleStyle>
    <p:bodyStyle>
      <a:lvl1pPr marL="84138" indent="-84138" algn="l" defTabSz="342900" rtl="0" eaLnBrk="0" fontAlgn="base" hangingPunct="0">
        <a:lnSpc>
          <a:spcPct val="90000"/>
        </a:lnSpc>
        <a:spcBef>
          <a:spcPts val="375"/>
        </a:spcBef>
        <a:spcAft>
          <a:spcPct val="0"/>
        </a:spcAft>
        <a:buFont typeface="Arial" panose="020B0604020202020204" pitchFamily="34" charset="0"/>
        <a:buChar char="•"/>
        <a:defRPr sz="1000" kern="1200">
          <a:solidFill>
            <a:schemeClr val="tx1"/>
          </a:solidFill>
          <a:latin typeface="+mn-lt"/>
          <a:ea typeface="+mn-ea"/>
          <a:cs typeface="+mn-cs"/>
        </a:defRPr>
      </a:lvl1pPr>
      <a:lvl2pPr marL="257175" indent="-84138" algn="l" defTabSz="342900" rtl="0" eaLnBrk="0" fontAlgn="base" hangingPunct="0">
        <a:lnSpc>
          <a:spcPct val="90000"/>
        </a:lnSpc>
        <a:spcBef>
          <a:spcPts val="188"/>
        </a:spcBef>
        <a:spcAft>
          <a:spcPct val="0"/>
        </a:spcAft>
        <a:buFont typeface="Arial" panose="020B0604020202020204" pitchFamily="34" charset="0"/>
        <a:buChar char="•"/>
        <a:defRPr sz="800" kern="1200">
          <a:solidFill>
            <a:schemeClr val="tx1"/>
          </a:solidFill>
          <a:latin typeface="+mn-lt"/>
          <a:ea typeface="+mn-ea"/>
          <a:cs typeface="+mn-cs"/>
        </a:defRPr>
      </a:lvl2pPr>
      <a:lvl3pPr marL="428625" indent="-84138" algn="l" defTabSz="342900" rtl="0" eaLnBrk="0" fontAlgn="base" hangingPunct="0">
        <a:lnSpc>
          <a:spcPct val="90000"/>
        </a:lnSpc>
        <a:spcBef>
          <a:spcPts val="188"/>
        </a:spcBef>
        <a:spcAft>
          <a:spcPct val="0"/>
        </a:spcAft>
        <a:buFont typeface="Arial" panose="020B0604020202020204" pitchFamily="34" charset="0"/>
        <a:buChar char="•"/>
        <a:defRPr kern="1200">
          <a:solidFill>
            <a:schemeClr val="tx1"/>
          </a:solidFill>
          <a:latin typeface="+mn-lt"/>
          <a:ea typeface="+mn-ea"/>
          <a:cs typeface="+mn-cs"/>
        </a:defRPr>
      </a:lvl3pPr>
      <a:lvl4pPr marL="601663" indent="-84138" algn="l" defTabSz="342900" rtl="0" eaLnBrk="0" fontAlgn="base" hangingPunct="0">
        <a:lnSpc>
          <a:spcPct val="90000"/>
        </a:lnSpc>
        <a:spcBef>
          <a:spcPts val="188"/>
        </a:spcBef>
        <a:spcAft>
          <a:spcPct val="0"/>
        </a:spcAft>
        <a:buFont typeface="Arial" panose="020B0604020202020204" pitchFamily="34" charset="0"/>
        <a:buChar char="•"/>
        <a:defRPr sz="600" kern="1200">
          <a:solidFill>
            <a:schemeClr val="tx1"/>
          </a:solidFill>
          <a:latin typeface="+mn-lt"/>
          <a:ea typeface="+mn-ea"/>
          <a:cs typeface="+mn-cs"/>
        </a:defRPr>
      </a:lvl4pPr>
      <a:lvl5pPr marL="774700" indent="-84138" algn="l" defTabSz="342900" rtl="0" eaLnBrk="0" fontAlgn="base" hangingPunct="0">
        <a:lnSpc>
          <a:spcPct val="90000"/>
        </a:lnSpc>
        <a:spcBef>
          <a:spcPts val="188"/>
        </a:spcBef>
        <a:spcAft>
          <a:spcPct val="0"/>
        </a:spcAft>
        <a:buFont typeface="Arial" panose="020B0604020202020204" pitchFamily="34" charset="0"/>
        <a:buChar char="•"/>
        <a:defRPr sz="600" kern="1200">
          <a:solidFill>
            <a:schemeClr val="tx1"/>
          </a:solidFill>
          <a:latin typeface="+mn-lt"/>
          <a:ea typeface="+mn-ea"/>
          <a:cs typeface="+mn-cs"/>
        </a:defRPr>
      </a:lvl5pPr>
      <a:lvl6pPr marL="948024" indent="-86184" algn="l" defTabSz="344736" rtl="0" eaLnBrk="1" latinLnBrk="0" hangingPunct="1">
        <a:lnSpc>
          <a:spcPct val="90000"/>
        </a:lnSpc>
        <a:spcBef>
          <a:spcPts val="189"/>
        </a:spcBef>
        <a:buFont typeface="Arial" panose="020B0604020202020204" pitchFamily="34" charset="0"/>
        <a:buChar char="•"/>
        <a:defRPr sz="679" kern="1200">
          <a:solidFill>
            <a:schemeClr val="tx1"/>
          </a:solidFill>
          <a:latin typeface="+mn-lt"/>
          <a:ea typeface="+mn-ea"/>
          <a:cs typeface="+mn-cs"/>
        </a:defRPr>
      </a:lvl6pPr>
      <a:lvl7pPr marL="1120393" indent="-86184" algn="l" defTabSz="344736" rtl="0" eaLnBrk="1" latinLnBrk="0" hangingPunct="1">
        <a:lnSpc>
          <a:spcPct val="90000"/>
        </a:lnSpc>
        <a:spcBef>
          <a:spcPts val="189"/>
        </a:spcBef>
        <a:buFont typeface="Arial" panose="020B0604020202020204" pitchFamily="34" charset="0"/>
        <a:buChar char="•"/>
        <a:defRPr sz="679" kern="1200">
          <a:solidFill>
            <a:schemeClr val="tx1"/>
          </a:solidFill>
          <a:latin typeface="+mn-lt"/>
          <a:ea typeface="+mn-ea"/>
          <a:cs typeface="+mn-cs"/>
        </a:defRPr>
      </a:lvl7pPr>
      <a:lvl8pPr marL="1292760" indent="-86184" algn="l" defTabSz="344736" rtl="0" eaLnBrk="1" latinLnBrk="0" hangingPunct="1">
        <a:lnSpc>
          <a:spcPct val="90000"/>
        </a:lnSpc>
        <a:spcBef>
          <a:spcPts val="189"/>
        </a:spcBef>
        <a:buFont typeface="Arial" panose="020B0604020202020204" pitchFamily="34" charset="0"/>
        <a:buChar char="•"/>
        <a:defRPr sz="679" kern="1200">
          <a:solidFill>
            <a:schemeClr val="tx1"/>
          </a:solidFill>
          <a:latin typeface="+mn-lt"/>
          <a:ea typeface="+mn-ea"/>
          <a:cs typeface="+mn-cs"/>
        </a:defRPr>
      </a:lvl8pPr>
      <a:lvl9pPr marL="1465129" indent="-86184" algn="l" defTabSz="344736" rtl="0" eaLnBrk="1" latinLnBrk="0" hangingPunct="1">
        <a:lnSpc>
          <a:spcPct val="90000"/>
        </a:lnSpc>
        <a:spcBef>
          <a:spcPts val="189"/>
        </a:spcBef>
        <a:buFont typeface="Arial" panose="020B0604020202020204" pitchFamily="34" charset="0"/>
        <a:buChar char="•"/>
        <a:defRPr sz="679" kern="1200">
          <a:solidFill>
            <a:schemeClr val="tx1"/>
          </a:solidFill>
          <a:latin typeface="+mn-lt"/>
          <a:ea typeface="+mn-ea"/>
          <a:cs typeface="+mn-cs"/>
        </a:defRPr>
      </a:lvl9pPr>
    </p:bodyStyle>
    <p:otherStyle>
      <a:defPPr>
        <a:defRPr lang="en-US"/>
      </a:defPPr>
      <a:lvl1pPr marL="0" algn="l" defTabSz="344736" rtl="0" eaLnBrk="1" latinLnBrk="0" hangingPunct="1">
        <a:defRPr sz="679" kern="1200">
          <a:solidFill>
            <a:schemeClr val="tx1"/>
          </a:solidFill>
          <a:latin typeface="+mn-lt"/>
          <a:ea typeface="+mn-ea"/>
          <a:cs typeface="+mn-cs"/>
        </a:defRPr>
      </a:lvl1pPr>
      <a:lvl2pPr marL="172368" algn="l" defTabSz="344736" rtl="0" eaLnBrk="1" latinLnBrk="0" hangingPunct="1">
        <a:defRPr sz="679" kern="1200">
          <a:solidFill>
            <a:schemeClr val="tx1"/>
          </a:solidFill>
          <a:latin typeface="+mn-lt"/>
          <a:ea typeface="+mn-ea"/>
          <a:cs typeface="+mn-cs"/>
        </a:defRPr>
      </a:lvl2pPr>
      <a:lvl3pPr marL="344736" algn="l" defTabSz="344736" rtl="0" eaLnBrk="1" latinLnBrk="0" hangingPunct="1">
        <a:defRPr sz="679" kern="1200">
          <a:solidFill>
            <a:schemeClr val="tx1"/>
          </a:solidFill>
          <a:latin typeface="+mn-lt"/>
          <a:ea typeface="+mn-ea"/>
          <a:cs typeface="+mn-cs"/>
        </a:defRPr>
      </a:lvl3pPr>
      <a:lvl4pPr marL="517105" algn="l" defTabSz="344736" rtl="0" eaLnBrk="1" latinLnBrk="0" hangingPunct="1">
        <a:defRPr sz="679" kern="1200">
          <a:solidFill>
            <a:schemeClr val="tx1"/>
          </a:solidFill>
          <a:latin typeface="+mn-lt"/>
          <a:ea typeface="+mn-ea"/>
          <a:cs typeface="+mn-cs"/>
        </a:defRPr>
      </a:lvl4pPr>
      <a:lvl5pPr marL="689473" algn="l" defTabSz="344736" rtl="0" eaLnBrk="1" latinLnBrk="0" hangingPunct="1">
        <a:defRPr sz="679" kern="1200">
          <a:solidFill>
            <a:schemeClr val="tx1"/>
          </a:solidFill>
          <a:latin typeface="+mn-lt"/>
          <a:ea typeface="+mn-ea"/>
          <a:cs typeface="+mn-cs"/>
        </a:defRPr>
      </a:lvl5pPr>
      <a:lvl6pPr marL="861840" algn="l" defTabSz="344736" rtl="0" eaLnBrk="1" latinLnBrk="0" hangingPunct="1">
        <a:defRPr sz="679" kern="1200">
          <a:solidFill>
            <a:schemeClr val="tx1"/>
          </a:solidFill>
          <a:latin typeface="+mn-lt"/>
          <a:ea typeface="+mn-ea"/>
          <a:cs typeface="+mn-cs"/>
        </a:defRPr>
      </a:lvl6pPr>
      <a:lvl7pPr marL="1034208" algn="l" defTabSz="344736" rtl="0" eaLnBrk="1" latinLnBrk="0" hangingPunct="1">
        <a:defRPr sz="679" kern="1200">
          <a:solidFill>
            <a:schemeClr val="tx1"/>
          </a:solidFill>
          <a:latin typeface="+mn-lt"/>
          <a:ea typeface="+mn-ea"/>
          <a:cs typeface="+mn-cs"/>
        </a:defRPr>
      </a:lvl7pPr>
      <a:lvl8pPr marL="1206577" algn="l" defTabSz="344736" rtl="0" eaLnBrk="1" latinLnBrk="0" hangingPunct="1">
        <a:defRPr sz="679" kern="1200">
          <a:solidFill>
            <a:schemeClr val="tx1"/>
          </a:solidFill>
          <a:latin typeface="+mn-lt"/>
          <a:ea typeface="+mn-ea"/>
          <a:cs typeface="+mn-cs"/>
        </a:defRPr>
      </a:lvl8pPr>
      <a:lvl9pPr marL="1378944" algn="l" defTabSz="344736" rtl="0" eaLnBrk="1" latinLnBrk="0" hangingPunct="1">
        <a:defRPr sz="6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1">
            <a:extLst>
              <a:ext uri="{FF2B5EF4-FFF2-40B4-BE49-F238E27FC236}">
                <a16:creationId xmlns:a16="http://schemas.microsoft.com/office/drawing/2014/main" id="{37FBDF92-CAED-4914-9C5F-695ACB64388E}"/>
              </a:ext>
            </a:extLst>
          </p:cNvPr>
          <p:cNvSpPr txBox="1">
            <a:spLocks noChangeArrowheads="1"/>
          </p:cNvSpPr>
          <p:nvPr/>
        </p:nvSpPr>
        <p:spPr bwMode="auto">
          <a:xfrm>
            <a:off x="3117850" y="371475"/>
            <a:ext cx="3548063" cy="517525"/>
          </a:xfrm>
          <a:prstGeom prst="rect">
            <a:avLst/>
          </a:prstGeom>
          <a:solidFill>
            <a:srgbClr val="FFFF66"/>
          </a:solidFill>
          <a:ln w="9525">
            <a:solidFill>
              <a:srgbClr val="000000"/>
            </a:solidFill>
            <a:miter lim="800000"/>
            <a:headEnd/>
            <a:tailEnd/>
          </a:ln>
        </p:spPr>
        <p:txBody>
          <a:bodyPr>
            <a:spAutoFit/>
          </a:bodyPr>
          <a:lstStyle>
            <a:lvl1pPr>
              <a:defRPr kumimoji="1" sz="2400" b="1">
                <a:solidFill>
                  <a:schemeClr val="tx1"/>
                </a:solidFill>
                <a:latin typeface="Times New Roman" panose="02020603050405020304" pitchFamily="18" charset="0"/>
              </a:defRPr>
            </a:lvl1pPr>
            <a:lvl2pPr marL="742950" indent="-285750">
              <a:defRPr kumimoji="1" sz="2400" b="1">
                <a:solidFill>
                  <a:schemeClr val="tx1"/>
                </a:solidFill>
                <a:latin typeface="Times New Roman" panose="02020603050405020304" pitchFamily="18" charset="0"/>
              </a:defRPr>
            </a:lvl2pPr>
            <a:lvl3pPr marL="1143000" indent="-228600">
              <a:defRPr kumimoji="1" sz="2400" b="1">
                <a:solidFill>
                  <a:schemeClr val="tx1"/>
                </a:solidFill>
                <a:latin typeface="Times New Roman" panose="02020603050405020304" pitchFamily="18" charset="0"/>
              </a:defRPr>
            </a:lvl3pPr>
            <a:lvl4pPr marL="1600200" indent="-228600">
              <a:defRPr kumimoji="1" sz="2400" b="1">
                <a:solidFill>
                  <a:schemeClr val="tx1"/>
                </a:solidFill>
                <a:latin typeface="Times New Roman" panose="02020603050405020304" pitchFamily="18" charset="0"/>
              </a:defRPr>
            </a:lvl4pPr>
            <a:lvl5pPr marL="2057400" indent="-228600">
              <a:defRPr kumimoji="1"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defRPr>
            </a:lvl9pPr>
          </a:lstStyle>
          <a:p>
            <a:pPr marL="0" marR="0" lvl="0" indent="0" algn="ctr" defTabSz="373454" rtl="0" eaLnBrk="1" fontAlgn="base" latinLnBrk="0" hangingPunct="1">
              <a:lnSpc>
                <a:spcPct val="100000"/>
              </a:lnSpc>
              <a:spcBef>
                <a:spcPct val="50000"/>
              </a:spcBef>
              <a:spcAft>
                <a:spcPct val="0"/>
              </a:spcAft>
              <a:buClrTx/>
              <a:buSzTx/>
              <a:buFontTx/>
              <a:buNone/>
              <a:tabLst/>
              <a:defRPr/>
            </a:pPr>
            <a:r>
              <a:rPr kumimoji="1" lang="it-IT" altLang="it-IT" sz="2769" b="1" i="0" u="none" strike="noStrike" kern="0" cap="none" spc="0" normalizeH="0" baseline="0" noProof="0" dirty="0">
                <a:ln>
                  <a:noFill/>
                </a:ln>
                <a:solidFill>
                  <a:srgbClr val="000000"/>
                </a:solidFill>
                <a:effectLst/>
                <a:uLnTx/>
                <a:uFillTx/>
                <a:latin typeface="Calibri" panose="020F0502020204030204"/>
                <a:ea typeface="+mn-ea"/>
                <a:cs typeface="Arial" panose="020B0604020202020204" pitchFamily="34" charset="0"/>
              </a:rPr>
              <a:t>ORDINE DEL CULTO</a:t>
            </a:r>
          </a:p>
        </p:txBody>
      </p:sp>
      <p:sp>
        <p:nvSpPr>
          <p:cNvPr id="17411" name="CasellaDiTesto 1">
            <a:extLst>
              <a:ext uri="{FF2B5EF4-FFF2-40B4-BE49-F238E27FC236}">
                <a16:creationId xmlns:a16="http://schemas.microsoft.com/office/drawing/2014/main" id="{800D75CE-E12D-4C7A-8642-387CC11C7E1C}"/>
              </a:ext>
            </a:extLst>
          </p:cNvPr>
          <p:cNvSpPr txBox="1">
            <a:spLocks noChangeArrowheads="1"/>
          </p:cNvSpPr>
          <p:nvPr/>
        </p:nvSpPr>
        <p:spPr bwMode="auto">
          <a:xfrm>
            <a:off x="2474913" y="909638"/>
            <a:ext cx="5119687" cy="519112"/>
          </a:xfrm>
          <a:prstGeom prst="rect">
            <a:avLst/>
          </a:prstGeom>
          <a:solidFill>
            <a:srgbClr val="FFFF00"/>
          </a:solidFill>
          <a:ln w="9525">
            <a:solidFill>
              <a:srgbClr val="FF0000"/>
            </a:solidFill>
            <a:miter lim="800000"/>
            <a:headEnd/>
            <a:tailEnd/>
          </a:ln>
        </p:spPr>
        <p:txBody>
          <a:bodyPr>
            <a:spAutoFit/>
          </a:bodyPr>
          <a:lstStyle>
            <a:lvl1pPr defTabSz="403225">
              <a:defRPr>
                <a:solidFill>
                  <a:schemeClr val="tx1"/>
                </a:solidFill>
                <a:latin typeface="Calibri" panose="020F0502020204030204" pitchFamily="34" charset="0"/>
              </a:defRPr>
            </a:lvl1pPr>
            <a:lvl2pPr marL="742950" indent="-285750" defTabSz="403225">
              <a:defRPr>
                <a:solidFill>
                  <a:schemeClr val="tx1"/>
                </a:solidFill>
                <a:latin typeface="Calibri" panose="020F0502020204030204" pitchFamily="34" charset="0"/>
              </a:defRPr>
            </a:lvl2pPr>
            <a:lvl3pPr marL="1143000" indent="-228600" defTabSz="403225">
              <a:defRPr>
                <a:solidFill>
                  <a:schemeClr val="tx1"/>
                </a:solidFill>
                <a:latin typeface="Calibri" panose="020F0502020204030204" pitchFamily="34" charset="0"/>
              </a:defRPr>
            </a:lvl3pPr>
            <a:lvl4pPr marL="1600200" indent="-228600" defTabSz="403225">
              <a:defRPr>
                <a:solidFill>
                  <a:schemeClr val="tx1"/>
                </a:solidFill>
                <a:latin typeface="Calibri" panose="020F0502020204030204" pitchFamily="34" charset="0"/>
              </a:defRPr>
            </a:lvl4pPr>
            <a:lvl5pPr marL="2057400" indent="-228600" defTabSz="403225">
              <a:defRPr>
                <a:solidFill>
                  <a:schemeClr val="tx1"/>
                </a:solidFill>
                <a:latin typeface="Calibri" panose="020F0502020204030204" pitchFamily="34" charset="0"/>
              </a:defRPr>
            </a:lvl5pPr>
            <a:lvl6pPr marL="2514600" indent="-228600" defTabSz="403225" eaLnBrk="0" fontAlgn="base" hangingPunct="0">
              <a:spcBef>
                <a:spcPct val="0"/>
              </a:spcBef>
              <a:spcAft>
                <a:spcPct val="0"/>
              </a:spcAft>
              <a:defRPr>
                <a:solidFill>
                  <a:schemeClr val="tx1"/>
                </a:solidFill>
                <a:latin typeface="Calibri" panose="020F0502020204030204" pitchFamily="34" charset="0"/>
              </a:defRPr>
            </a:lvl6pPr>
            <a:lvl7pPr marL="2971800" indent="-228600" defTabSz="403225" eaLnBrk="0" fontAlgn="base" hangingPunct="0">
              <a:spcBef>
                <a:spcPct val="0"/>
              </a:spcBef>
              <a:spcAft>
                <a:spcPct val="0"/>
              </a:spcAft>
              <a:defRPr>
                <a:solidFill>
                  <a:schemeClr val="tx1"/>
                </a:solidFill>
                <a:latin typeface="Calibri" panose="020F0502020204030204" pitchFamily="34" charset="0"/>
              </a:defRPr>
            </a:lvl7pPr>
            <a:lvl8pPr marL="3429000" indent="-228600" defTabSz="403225" eaLnBrk="0" fontAlgn="base" hangingPunct="0">
              <a:spcBef>
                <a:spcPct val="0"/>
              </a:spcBef>
              <a:spcAft>
                <a:spcPct val="0"/>
              </a:spcAft>
              <a:defRPr>
                <a:solidFill>
                  <a:schemeClr val="tx1"/>
                </a:solidFill>
                <a:latin typeface="Calibri" panose="020F0502020204030204" pitchFamily="34" charset="0"/>
              </a:defRPr>
            </a:lvl8pPr>
            <a:lvl9pPr marL="3886200" indent="-228600" defTabSz="403225"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372217" rtl="0" eaLnBrk="0" fontAlgn="base" latinLnBrk="0" hangingPunct="0">
              <a:lnSpc>
                <a:spcPct val="100000"/>
              </a:lnSpc>
              <a:spcBef>
                <a:spcPct val="0"/>
              </a:spcBef>
              <a:spcAft>
                <a:spcPct val="0"/>
              </a:spcAft>
              <a:buClrTx/>
              <a:buSzTx/>
              <a:buFontTx/>
              <a:buNone/>
              <a:tabLst/>
              <a:defRPr/>
            </a:pPr>
            <a:r>
              <a:rPr kumimoji="1" lang="it-IT" altLang="it-IT" sz="2769" b="1" i="0" u="none" strike="noStrike" kern="1200" cap="none" spc="0" normalizeH="0" baseline="0" noProof="0" dirty="0">
                <a:ln>
                  <a:noFill/>
                </a:ln>
                <a:solidFill>
                  <a:srgbClr val="FF0000"/>
                </a:solidFill>
                <a:effectLst/>
                <a:uLnTx/>
                <a:uFillTx/>
                <a:latin typeface="Calibri" panose="020F0502020204030204" pitchFamily="34" charset="0"/>
                <a:ea typeface="+mn-ea"/>
                <a:cs typeface="Arial" panose="020B0604020202020204" pitchFamily="34" charset="0"/>
              </a:rPr>
              <a:t>DOMENICA 17 DICEMBRE 2023</a:t>
            </a:r>
          </a:p>
        </p:txBody>
      </p:sp>
      <p:sp>
        <p:nvSpPr>
          <p:cNvPr id="17412" name="Text Box 29">
            <a:extLst>
              <a:ext uri="{FF2B5EF4-FFF2-40B4-BE49-F238E27FC236}">
                <a16:creationId xmlns:a16="http://schemas.microsoft.com/office/drawing/2014/main" id="{8202BE1C-B2A2-4F81-96B2-C2F6C73C20D4}"/>
              </a:ext>
            </a:extLst>
          </p:cNvPr>
          <p:cNvSpPr txBox="1">
            <a:spLocks noChangeArrowheads="1"/>
          </p:cNvSpPr>
          <p:nvPr/>
        </p:nvSpPr>
        <p:spPr bwMode="auto">
          <a:xfrm>
            <a:off x="2073275" y="1628775"/>
            <a:ext cx="6624638" cy="5046663"/>
          </a:xfrm>
          <a:prstGeom prst="rect">
            <a:avLst/>
          </a:prstGeom>
          <a:noFill/>
          <a:ln>
            <a:noFill/>
          </a:ln>
        </p:spPr>
        <p:txBody>
          <a:bodyPr>
            <a:spAutoFit/>
          </a:bodyPr>
          <a:lstStyle>
            <a:lvl1pPr defTabSz="403225">
              <a:defRPr>
                <a:solidFill>
                  <a:schemeClr val="tx1"/>
                </a:solidFill>
                <a:latin typeface="Calibri" panose="020F0502020204030204" pitchFamily="34" charset="0"/>
              </a:defRPr>
            </a:lvl1pPr>
            <a:lvl2pPr marL="742950" indent="-285750" defTabSz="403225">
              <a:defRPr>
                <a:solidFill>
                  <a:schemeClr val="tx1"/>
                </a:solidFill>
                <a:latin typeface="Calibri" panose="020F0502020204030204" pitchFamily="34" charset="0"/>
              </a:defRPr>
            </a:lvl2pPr>
            <a:lvl3pPr marL="1143000" indent="-228600" defTabSz="403225">
              <a:defRPr>
                <a:solidFill>
                  <a:schemeClr val="tx1"/>
                </a:solidFill>
                <a:latin typeface="Calibri" panose="020F0502020204030204" pitchFamily="34" charset="0"/>
              </a:defRPr>
            </a:lvl3pPr>
            <a:lvl4pPr marL="1600200" indent="-228600" defTabSz="403225">
              <a:defRPr>
                <a:solidFill>
                  <a:schemeClr val="tx1"/>
                </a:solidFill>
                <a:latin typeface="Calibri" panose="020F0502020204030204" pitchFamily="34" charset="0"/>
              </a:defRPr>
            </a:lvl4pPr>
            <a:lvl5pPr marL="2057400" indent="-228600" defTabSz="403225">
              <a:defRPr>
                <a:solidFill>
                  <a:schemeClr val="tx1"/>
                </a:solidFill>
                <a:latin typeface="Calibri" panose="020F0502020204030204" pitchFamily="34" charset="0"/>
              </a:defRPr>
            </a:lvl5pPr>
            <a:lvl6pPr marL="2514600" indent="-228600" defTabSz="403225" eaLnBrk="0" fontAlgn="base" hangingPunct="0">
              <a:spcBef>
                <a:spcPct val="0"/>
              </a:spcBef>
              <a:spcAft>
                <a:spcPct val="0"/>
              </a:spcAft>
              <a:defRPr>
                <a:solidFill>
                  <a:schemeClr val="tx1"/>
                </a:solidFill>
                <a:latin typeface="Calibri" panose="020F0502020204030204" pitchFamily="34" charset="0"/>
              </a:defRPr>
            </a:lvl6pPr>
            <a:lvl7pPr marL="2971800" indent="-228600" defTabSz="403225" eaLnBrk="0" fontAlgn="base" hangingPunct="0">
              <a:spcBef>
                <a:spcPct val="0"/>
              </a:spcBef>
              <a:spcAft>
                <a:spcPct val="0"/>
              </a:spcAft>
              <a:defRPr>
                <a:solidFill>
                  <a:schemeClr val="tx1"/>
                </a:solidFill>
                <a:latin typeface="Calibri" panose="020F0502020204030204" pitchFamily="34" charset="0"/>
              </a:defRPr>
            </a:lvl7pPr>
            <a:lvl8pPr marL="3429000" indent="-228600" defTabSz="403225" eaLnBrk="0" fontAlgn="base" hangingPunct="0">
              <a:spcBef>
                <a:spcPct val="0"/>
              </a:spcBef>
              <a:spcAft>
                <a:spcPct val="0"/>
              </a:spcAft>
              <a:defRPr>
                <a:solidFill>
                  <a:schemeClr val="tx1"/>
                </a:solidFill>
                <a:latin typeface="Calibri" panose="020F0502020204030204" pitchFamily="34" charset="0"/>
              </a:defRPr>
            </a:lvl8pPr>
            <a:lvl9pPr marL="3886200" indent="-228600" defTabSz="403225"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372217" rtl="0" eaLnBrk="1" fontAlgn="base" latinLnBrk="0" hangingPunct="1">
              <a:lnSpc>
                <a:spcPct val="100000"/>
              </a:lnSpc>
              <a:spcBef>
                <a:spcPts val="254"/>
              </a:spcBef>
              <a:spcAft>
                <a:spcPts val="254"/>
              </a:spcAft>
              <a:buClrTx/>
              <a:buSzTx/>
              <a:buFontTx/>
              <a:buNone/>
              <a:tabLst/>
              <a:defRPr/>
            </a:pPr>
            <a:r>
              <a:rPr kumimoji="1" lang="it-IT" altLang="it-IT" sz="2769" b="1" i="0" u="none" strike="noStrike" kern="1200" cap="none" spc="0" normalizeH="0" baseline="0" noProof="0" dirty="0">
                <a:ln>
                  <a:noFill/>
                </a:ln>
                <a:solidFill>
                  <a:srgbClr val="0000FF"/>
                </a:solidFill>
                <a:effectLst/>
                <a:uLnTx/>
                <a:uFillTx/>
                <a:latin typeface="Calibri" panose="020F0502020204030204" pitchFamily="34" charset="0"/>
                <a:ea typeface="+mn-ea"/>
                <a:cs typeface="Arial" panose="020B0604020202020204" pitchFamily="34" charset="0"/>
              </a:rPr>
              <a:t>Inno</a:t>
            </a:r>
            <a:r>
              <a:rPr kumimoji="1" lang="it-IT" altLang="it-IT" sz="2769"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131</a:t>
            </a:r>
          </a:p>
          <a:p>
            <a:pPr marL="0" marR="0" lvl="0" indent="0" algn="l" defTabSz="372217" rtl="0" eaLnBrk="1" fontAlgn="base" latinLnBrk="0" hangingPunct="1">
              <a:lnSpc>
                <a:spcPct val="100000"/>
              </a:lnSpc>
              <a:spcBef>
                <a:spcPts val="254"/>
              </a:spcBef>
              <a:spcAft>
                <a:spcPts val="254"/>
              </a:spcAft>
              <a:buClrTx/>
              <a:buSzTx/>
              <a:buFontTx/>
              <a:buNone/>
              <a:tabLst/>
              <a:defRPr/>
            </a:pPr>
            <a:r>
              <a:rPr kumimoji="1" lang="it-IT" altLang="it-IT" sz="2769" b="1" i="0" u="none" strike="noStrike" kern="1200" cap="none" spc="0" normalizeH="0" baseline="0" noProof="0" dirty="0">
                <a:ln>
                  <a:noFill/>
                </a:ln>
                <a:solidFill>
                  <a:srgbClr val="0000FF"/>
                </a:solidFill>
                <a:effectLst/>
                <a:uLnTx/>
                <a:uFillTx/>
                <a:latin typeface="Calibri" panose="020F0502020204030204" pitchFamily="34" charset="0"/>
                <a:ea typeface="+mn-ea"/>
                <a:cs typeface="Arial" panose="020B0604020202020204" pitchFamily="34" charset="0"/>
              </a:rPr>
              <a:t>Lettura</a:t>
            </a:r>
            <a:r>
              <a:rPr kumimoji="1" lang="it-IT" altLang="it-IT" sz="2769"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Giudici cap. 6 - Francesco T.</a:t>
            </a:r>
          </a:p>
          <a:p>
            <a:pPr marL="0" marR="0" lvl="0" indent="0" algn="l" defTabSz="372217" rtl="0" eaLnBrk="1" fontAlgn="base" latinLnBrk="0" hangingPunct="1">
              <a:lnSpc>
                <a:spcPct val="100000"/>
              </a:lnSpc>
              <a:spcBef>
                <a:spcPts val="254"/>
              </a:spcBef>
              <a:spcAft>
                <a:spcPts val="254"/>
              </a:spcAft>
              <a:buClrTx/>
              <a:buSzTx/>
              <a:buFontTx/>
              <a:buNone/>
              <a:tabLst/>
              <a:defRPr/>
            </a:pPr>
            <a:r>
              <a:rPr kumimoji="1" lang="it-IT" altLang="it-IT" sz="2769" b="1" i="0" u="none" strike="noStrike" kern="1200" cap="none" spc="0" normalizeH="0" baseline="0" noProof="0" dirty="0">
                <a:ln>
                  <a:noFill/>
                </a:ln>
                <a:solidFill>
                  <a:srgbClr val="0000FF"/>
                </a:solidFill>
                <a:effectLst/>
                <a:uLnTx/>
                <a:uFillTx/>
                <a:latin typeface="Calibri" panose="020F0502020204030204" pitchFamily="34" charset="0"/>
                <a:ea typeface="+mn-ea"/>
                <a:cs typeface="Arial" panose="020B0604020202020204" pitchFamily="34" charset="0"/>
              </a:rPr>
              <a:t>Inno</a:t>
            </a:r>
            <a:r>
              <a:rPr kumimoji="1" lang="it-IT" altLang="it-IT" sz="2769"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17</a:t>
            </a:r>
          </a:p>
          <a:p>
            <a:pPr marL="0" marR="0" lvl="0" indent="0" algn="l" defTabSz="372217" rtl="0" eaLnBrk="1" fontAlgn="base" latinLnBrk="0" hangingPunct="1">
              <a:lnSpc>
                <a:spcPct val="100000"/>
              </a:lnSpc>
              <a:spcBef>
                <a:spcPts val="254"/>
              </a:spcBef>
              <a:spcAft>
                <a:spcPts val="254"/>
              </a:spcAft>
              <a:buClrTx/>
              <a:buSzTx/>
              <a:buFontTx/>
              <a:buNone/>
              <a:tabLst/>
              <a:defRPr/>
            </a:pPr>
            <a:r>
              <a:rPr kumimoji="1" lang="it-IT" altLang="it-IT" sz="2769" b="1" i="0" u="none" strike="noStrike" kern="1200" cap="none" spc="0" normalizeH="0" baseline="0" noProof="0" dirty="0">
                <a:ln>
                  <a:noFill/>
                </a:ln>
                <a:solidFill>
                  <a:srgbClr val="0000FF"/>
                </a:solidFill>
                <a:effectLst/>
                <a:uLnTx/>
                <a:uFillTx/>
                <a:latin typeface="Calibri" panose="020F0502020204030204" pitchFamily="34" charset="0"/>
                <a:ea typeface="+mn-ea"/>
                <a:cs typeface="Arial" panose="020B0604020202020204" pitchFamily="34" charset="0"/>
              </a:rPr>
              <a:t>Preghiera</a:t>
            </a:r>
            <a:r>
              <a:rPr kumimoji="1" lang="it-IT" altLang="it-IT" sz="2769"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Roberto</a:t>
            </a:r>
          </a:p>
          <a:p>
            <a:pPr marL="0" marR="0" lvl="0" indent="0" algn="l" defTabSz="372217" rtl="0" eaLnBrk="1" fontAlgn="base" latinLnBrk="0" hangingPunct="1">
              <a:lnSpc>
                <a:spcPct val="100000"/>
              </a:lnSpc>
              <a:spcBef>
                <a:spcPts val="254"/>
              </a:spcBef>
              <a:spcAft>
                <a:spcPts val="254"/>
              </a:spcAft>
              <a:buClrTx/>
              <a:buSzTx/>
              <a:buFontTx/>
              <a:buNone/>
              <a:tabLst/>
              <a:defRPr/>
            </a:pPr>
            <a:r>
              <a:rPr kumimoji="1" lang="it-IT" altLang="it-IT" sz="2769" b="1" i="0" u="none" strike="noStrike" kern="1200" cap="none" spc="0" normalizeH="0" baseline="0" noProof="0" dirty="0">
                <a:ln>
                  <a:noFill/>
                </a:ln>
                <a:solidFill>
                  <a:srgbClr val="0000FF"/>
                </a:solidFill>
                <a:effectLst/>
                <a:uLnTx/>
                <a:uFillTx/>
                <a:latin typeface="Calibri" panose="020F0502020204030204" pitchFamily="34" charset="0"/>
                <a:ea typeface="+mn-ea"/>
                <a:cs typeface="Arial" panose="020B0604020202020204" pitchFamily="34" charset="0"/>
              </a:rPr>
              <a:t>Inno</a:t>
            </a:r>
            <a:r>
              <a:rPr kumimoji="1" lang="it-IT" altLang="it-IT" sz="2769"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149</a:t>
            </a:r>
          </a:p>
          <a:p>
            <a:pPr marL="0" marR="0" lvl="0" indent="0" algn="just" defTabSz="372217" rtl="0" eaLnBrk="1" fontAlgn="base" latinLnBrk="0" hangingPunct="1">
              <a:lnSpc>
                <a:spcPct val="100000"/>
              </a:lnSpc>
              <a:spcBef>
                <a:spcPts val="254"/>
              </a:spcBef>
              <a:spcAft>
                <a:spcPts val="254"/>
              </a:spcAft>
              <a:buClrTx/>
              <a:buSzTx/>
              <a:buFontTx/>
              <a:buNone/>
              <a:tabLst/>
              <a:defRPr/>
            </a:pPr>
            <a:r>
              <a:rPr kumimoji="1" lang="it-IT" altLang="it-IT" sz="2769" b="1" i="0" u="none" strike="noStrike" kern="1200" cap="none" spc="0" normalizeH="0" baseline="0" noProof="0" dirty="0">
                <a:ln>
                  <a:noFill/>
                </a:ln>
                <a:solidFill>
                  <a:srgbClr val="0000FF"/>
                </a:solidFill>
                <a:effectLst/>
                <a:uLnTx/>
                <a:uFillTx/>
                <a:latin typeface="Calibri" panose="020F0502020204030204" pitchFamily="34" charset="0"/>
                <a:ea typeface="+mn-ea"/>
                <a:cs typeface="Arial" panose="020B0604020202020204" pitchFamily="34" charset="0"/>
              </a:rPr>
              <a:t>Sermone</a:t>
            </a:r>
            <a:r>
              <a:rPr kumimoji="1" lang="it-IT" altLang="it-IT" sz="2769"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Francesco F</a:t>
            </a:r>
          </a:p>
          <a:p>
            <a:pPr marL="0" marR="0" lvl="0" indent="0" algn="just" defTabSz="372217" rtl="0" eaLnBrk="1" fontAlgn="base" latinLnBrk="0" hangingPunct="1">
              <a:lnSpc>
                <a:spcPct val="100000"/>
              </a:lnSpc>
              <a:spcBef>
                <a:spcPts val="254"/>
              </a:spcBef>
              <a:spcAft>
                <a:spcPts val="254"/>
              </a:spcAft>
              <a:buClrTx/>
              <a:buSzTx/>
              <a:buFontTx/>
              <a:buNone/>
              <a:tabLst/>
              <a:defRPr/>
            </a:pPr>
            <a:r>
              <a:rPr kumimoji="1" lang="it-IT" altLang="it-IT" sz="2769" b="1" i="0" u="none" strike="noStrike" kern="1200" cap="none" spc="0" normalizeH="0" baseline="0" noProof="0" dirty="0">
                <a:ln>
                  <a:noFill/>
                </a:ln>
                <a:solidFill>
                  <a:srgbClr val="0000FF"/>
                </a:solidFill>
                <a:effectLst/>
                <a:uLnTx/>
                <a:uFillTx/>
                <a:latin typeface="Calibri" panose="020F0502020204030204" pitchFamily="34" charset="0"/>
                <a:ea typeface="+mn-ea"/>
                <a:cs typeface="Arial" panose="020B0604020202020204" pitchFamily="34" charset="0"/>
              </a:rPr>
              <a:t>Inno</a:t>
            </a:r>
            <a:r>
              <a:rPr kumimoji="1" lang="it-IT" altLang="it-IT" sz="2769"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100</a:t>
            </a:r>
          </a:p>
          <a:p>
            <a:pPr marL="0" marR="0" lvl="0" indent="0" algn="just" defTabSz="372217" rtl="0" eaLnBrk="1" fontAlgn="base" latinLnBrk="0" hangingPunct="1">
              <a:lnSpc>
                <a:spcPct val="100000"/>
              </a:lnSpc>
              <a:spcBef>
                <a:spcPts val="254"/>
              </a:spcBef>
              <a:spcAft>
                <a:spcPts val="254"/>
              </a:spcAft>
              <a:buClrTx/>
              <a:buSzTx/>
              <a:buFontTx/>
              <a:buNone/>
              <a:tabLst/>
              <a:defRPr/>
            </a:pPr>
            <a:r>
              <a:rPr kumimoji="1" lang="it-IT" altLang="it-IT" sz="2769" b="1" i="0" u="none" strike="noStrike" kern="1200" cap="none" spc="0" normalizeH="0" baseline="0" noProof="0" dirty="0">
                <a:ln>
                  <a:noFill/>
                </a:ln>
                <a:solidFill>
                  <a:srgbClr val="0000FF"/>
                </a:solidFill>
                <a:effectLst/>
                <a:uLnTx/>
                <a:uFillTx/>
                <a:latin typeface="Calibri" panose="020F0502020204030204" pitchFamily="34" charset="0"/>
                <a:ea typeface="+mn-ea"/>
                <a:cs typeface="Arial" panose="020B0604020202020204" pitchFamily="34" charset="0"/>
              </a:rPr>
              <a:t>Cena</a:t>
            </a:r>
            <a:r>
              <a:rPr kumimoji="1" lang="it-IT" altLang="it-IT" sz="2769"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Luca - Franco</a:t>
            </a:r>
          </a:p>
          <a:p>
            <a:pPr marL="0" marR="0" lvl="0" indent="0" algn="just" defTabSz="372217" rtl="0" eaLnBrk="1" fontAlgn="base" latinLnBrk="0" hangingPunct="1">
              <a:lnSpc>
                <a:spcPct val="100000"/>
              </a:lnSpc>
              <a:spcBef>
                <a:spcPts val="254"/>
              </a:spcBef>
              <a:spcAft>
                <a:spcPts val="254"/>
              </a:spcAft>
              <a:buClrTx/>
              <a:buSzTx/>
              <a:buFontTx/>
              <a:buNone/>
              <a:tabLst/>
              <a:defRPr/>
            </a:pPr>
            <a:r>
              <a:rPr kumimoji="1" lang="it-IT" altLang="it-IT" sz="2769" b="1" i="0" u="none" strike="noStrike" kern="1200" cap="none" spc="0" normalizeH="0" baseline="0" noProof="0" dirty="0">
                <a:ln>
                  <a:noFill/>
                </a:ln>
                <a:solidFill>
                  <a:srgbClr val="0000FF"/>
                </a:solidFill>
                <a:effectLst/>
                <a:uLnTx/>
                <a:uFillTx/>
                <a:latin typeface="Calibri" panose="020F0502020204030204" pitchFamily="34" charset="0"/>
                <a:ea typeface="+mn-ea"/>
                <a:cs typeface="Arial" panose="020B0604020202020204" pitchFamily="34" charset="0"/>
              </a:rPr>
              <a:t>Inno</a:t>
            </a:r>
            <a:r>
              <a:rPr kumimoji="1" lang="it-IT" altLang="it-IT" sz="2769"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159</a:t>
            </a:r>
          </a:p>
          <a:p>
            <a:pPr marL="0" marR="0" lvl="0" indent="0" algn="l" defTabSz="372217" rtl="0" eaLnBrk="1" fontAlgn="base" latinLnBrk="0" hangingPunct="1">
              <a:lnSpc>
                <a:spcPct val="100000"/>
              </a:lnSpc>
              <a:spcBef>
                <a:spcPts val="254"/>
              </a:spcBef>
              <a:spcAft>
                <a:spcPts val="254"/>
              </a:spcAft>
              <a:buClrTx/>
              <a:buSzTx/>
              <a:buFontTx/>
              <a:buNone/>
              <a:tabLst/>
              <a:defRPr/>
            </a:pPr>
            <a:r>
              <a:rPr kumimoji="1" lang="it-IT" altLang="it-IT" sz="2769" b="1" i="0" u="none" strike="noStrike" kern="1200" cap="none" spc="0" normalizeH="0" baseline="0" noProof="0" dirty="0">
                <a:ln>
                  <a:noFill/>
                </a:ln>
                <a:solidFill>
                  <a:srgbClr val="0000FF"/>
                </a:solidFill>
                <a:effectLst/>
                <a:uLnTx/>
                <a:uFillTx/>
                <a:latin typeface="Calibri" panose="020F0502020204030204" pitchFamily="34" charset="0"/>
                <a:ea typeface="+mn-ea"/>
                <a:cs typeface="Arial" panose="020B0604020202020204" pitchFamily="34" charset="0"/>
              </a:rPr>
              <a:t>Preghiera</a:t>
            </a:r>
            <a:r>
              <a:rPr kumimoji="1" lang="it-IT" altLang="it-IT" sz="2769"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Luca</a:t>
            </a:r>
          </a:p>
        </p:txBody>
      </p:sp>
    </p:spTree>
    <p:extLst>
      <p:ext uri="{BB962C8B-B14F-4D97-AF65-F5344CB8AC3E}">
        <p14:creationId xmlns:p14="http://schemas.microsoft.com/office/powerpoint/2010/main" val="271781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israele-foto\israele-foto-1\israelfoto 428.JPG">
            <a:extLst>
              <a:ext uri="{FF2B5EF4-FFF2-40B4-BE49-F238E27FC236}">
                <a16:creationId xmlns:a16="http://schemas.microsoft.com/office/drawing/2014/main" id="{FD5B6AA9-8C9B-4036-8361-ABDFA2555A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906001" cy="697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4">
            <a:extLst>
              <a:ext uri="{FF2B5EF4-FFF2-40B4-BE49-F238E27FC236}">
                <a16:creationId xmlns:a16="http://schemas.microsoft.com/office/drawing/2014/main" id="{40271329-7F6C-4449-A954-E0B14F92DAF6}"/>
              </a:ext>
            </a:extLst>
          </p:cNvPr>
          <p:cNvSpPr txBox="1">
            <a:spLocks noChangeArrowheads="1"/>
          </p:cNvSpPr>
          <p:nvPr/>
        </p:nvSpPr>
        <p:spPr bwMode="auto">
          <a:xfrm>
            <a:off x="5286375" y="5286375"/>
            <a:ext cx="3214688"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it-IT" altLang="it-IT" sz="2400" b="1" i="0" u="none" strike="noStrike" kern="0" cap="none" spc="0" normalizeH="0" baseline="0" noProof="0">
                <a:ln>
                  <a:noFill/>
                </a:ln>
                <a:solidFill>
                  <a:prstClr val="black"/>
                </a:solidFill>
                <a:effectLst/>
                <a:uLnTx/>
                <a:uFillTx/>
                <a:latin typeface="Arial" panose="020B0604020202020204" pitchFamily="34" charset="0"/>
              </a:rPr>
              <a:t>2 SAMUELE 11:2-5</a:t>
            </a:r>
          </a:p>
        </p:txBody>
      </p:sp>
      <p:sp>
        <p:nvSpPr>
          <p:cNvPr id="7" name="CasellaDiTesto 6">
            <a:extLst>
              <a:ext uri="{FF2B5EF4-FFF2-40B4-BE49-F238E27FC236}">
                <a16:creationId xmlns:a16="http://schemas.microsoft.com/office/drawing/2014/main" id="{DA022D45-C0D0-4897-905C-EC66ADAAE9B2}"/>
              </a:ext>
            </a:extLst>
          </p:cNvPr>
          <p:cNvSpPr txBox="1"/>
          <p:nvPr/>
        </p:nvSpPr>
        <p:spPr>
          <a:xfrm>
            <a:off x="2714625" y="1214438"/>
            <a:ext cx="3000375" cy="708025"/>
          </a:xfrm>
          <a:prstGeom prst="rect">
            <a:avLst/>
          </a:prstGeom>
          <a:solidFill>
            <a:srgbClr val="FFFF00"/>
          </a:solidFill>
        </p:spPr>
        <p:txBody>
          <a:bodyPr>
            <a:spAutoFit/>
          </a:bodyPr>
          <a:lstStyle/>
          <a:p>
            <a:pPr algn="ctr" fontAlgn="base">
              <a:spcBef>
                <a:spcPct val="0"/>
              </a:spcBef>
              <a:spcAft>
                <a:spcPct val="0"/>
              </a:spcAft>
              <a:defRPr/>
            </a:pPr>
            <a:r>
              <a:rPr lang="it-IT" sz="2000" b="1" cap="all" dirty="0">
                <a:solidFill>
                  <a:prstClr val="black"/>
                </a:solidFill>
                <a:latin typeface="Arial" charset="0"/>
              </a:rPr>
              <a:t>ROVINE,  </a:t>
            </a:r>
            <a:r>
              <a:rPr lang="it-IT" sz="2000" b="1" cap="all" dirty="0" err="1">
                <a:solidFill>
                  <a:prstClr val="black"/>
                </a:solidFill>
                <a:latin typeface="Arial" charset="0"/>
              </a:rPr>
              <a:t>CITTà</a:t>
            </a:r>
            <a:r>
              <a:rPr lang="it-IT" sz="2000" b="1" cap="all" dirty="0">
                <a:solidFill>
                  <a:prstClr val="black"/>
                </a:solidFill>
                <a:latin typeface="Arial" charset="0"/>
              </a:rPr>
              <a:t> </a:t>
            </a:r>
            <a:r>
              <a:rPr lang="it-IT" sz="2000" b="1" cap="all" dirty="0" err="1">
                <a:solidFill>
                  <a:prstClr val="black"/>
                </a:solidFill>
                <a:latin typeface="Arial" charset="0"/>
              </a:rPr>
              <a:t>DI</a:t>
            </a:r>
            <a:r>
              <a:rPr lang="it-IT" sz="2000" b="1" cap="all" dirty="0">
                <a:solidFill>
                  <a:prstClr val="black"/>
                </a:solidFill>
                <a:latin typeface="Arial" charset="0"/>
              </a:rPr>
              <a:t> DAVIDE</a:t>
            </a:r>
          </a:p>
        </p:txBody>
      </p:sp>
      <p:pic>
        <p:nvPicPr>
          <p:cNvPr id="2" name="Immagine 1">
            <a:extLst>
              <a:ext uri="{FF2B5EF4-FFF2-40B4-BE49-F238E27FC236}">
                <a16:creationId xmlns:a16="http://schemas.microsoft.com/office/drawing/2014/main" id="{44B82F90-6571-4FCD-8534-C01C23877395}"/>
              </a:ext>
            </a:extLst>
          </p:cNvPr>
          <p:cNvPicPr>
            <a:picLocks noChangeAspect="1"/>
          </p:cNvPicPr>
          <p:nvPr/>
        </p:nvPicPr>
        <p:blipFill>
          <a:blip r:embed="rId3"/>
          <a:stretch>
            <a:fillRect/>
          </a:stretch>
        </p:blipFill>
        <p:spPr>
          <a:xfrm>
            <a:off x="9521919" y="6547076"/>
            <a:ext cx="384081" cy="310923"/>
          </a:xfrm>
          <a:prstGeom prst="rect">
            <a:avLst/>
          </a:prstGeom>
        </p:spPr>
      </p:pic>
    </p:spTree>
    <p:extLst>
      <p:ext uri="{BB962C8B-B14F-4D97-AF65-F5344CB8AC3E}">
        <p14:creationId xmlns:p14="http://schemas.microsoft.com/office/powerpoint/2010/main" val="3652660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57175EBA-0103-43E5-814B-767268304F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83" y="-49247"/>
            <a:ext cx="9931911" cy="6879280"/>
          </a:xfrm>
          <a:prstGeom prst="rect">
            <a:avLst/>
          </a:prstGeom>
        </p:spPr>
      </p:pic>
      <p:sp>
        <p:nvSpPr>
          <p:cNvPr id="8" name="CasellaDiTesto 7">
            <a:extLst>
              <a:ext uri="{FF2B5EF4-FFF2-40B4-BE49-F238E27FC236}">
                <a16:creationId xmlns:a16="http://schemas.microsoft.com/office/drawing/2014/main" id="{3FB67096-0EA8-45DA-8695-E5BC792B2FCB}"/>
              </a:ext>
            </a:extLst>
          </p:cNvPr>
          <p:cNvSpPr txBox="1"/>
          <p:nvPr/>
        </p:nvSpPr>
        <p:spPr>
          <a:xfrm>
            <a:off x="0" y="0"/>
            <a:ext cx="3832698"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1" i="0" u="none" strike="noStrike" kern="1200" cap="none" spc="0" normalizeH="0" baseline="0" noProof="0" dirty="0">
                <a:ln>
                  <a:noFill/>
                </a:ln>
                <a:solidFill>
                  <a:srgbClr val="FF0000"/>
                </a:solidFill>
                <a:effectLst/>
                <a:uLnTx/>
                <a:uFillTx/>
                <a:latin typeface="Calibri" panose="020F0502020204030204"/>
                <a:ea typeface="+mn-ea"/>
                <a:cs typeface="+mn-cs"/>
                <a:hlinkClick r:id="rId3" action="ppaction://hlinksldjump"/>
              </a:rPr>
              <a:t>2 Samuele 12:1-6</a:t>
            </a:r>
            <a:endParaRPr kumimoji="0" lang="it-IT" sz="40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0000FF"/>
                </a:solidFill>
                <a:effectLst/>
                <a:uLnTx/>
                <a:uFillTx/>
                <a:latin typeface="Calibri" panose="020F0502020204030204"/>
                <a:ea typeface="+mn-ea"/>
                <a:cs typeface="+mn-cs"/>
              </a:rPr>
              <a:t>«Tu sei quell’uomo», dice Dio!</a:t>
            </a:r>
            <a:endParaRPr kumimoji="0" lang="it-IT" sz="2800" b="0"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1690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ccia in su 2">
            <a:hlinkClick r:id="rId2" action="ppaction://hlinksldjump"/>
            <a:extLst>
              <a:ext uri="{FF2B5EF4-FFF2-40B4-BE49-F238E27FC236}">
                <a16:creationId xmlns:a16="http://schemas.microsoft.com/office/drawing/2014/main" id="{D0857582-8C5C-4042-B270-BE25184B51DD}"/>
              </a:ext>
            </a:extLst>
          </p:cNvPr>
          <p:cNvSpPr/>
          <p:nvPr/>
        </p:nvSpPr>
        <p:spPr>
          <a:xfrm>
            <a:off x="9519650" y="6565392"/>
            <a:ext cx="350520" cy="29260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9DD0F8A6-9D77-43D6-B01C-043F8CFADA49}"/>
              </a:ext>
            </a:extLst>
          </p:cNvPr>
          <p:cNvSpPr txBox="1"/>
          <p:nvPr/>
        </p:nvSpPr>
        <p:spPr>
          <a:xfrm>
            <a:off x="428017" y="98472"/>
            <a:ext cx="8949447" cy="6647974"/>
          </a:xfrm>
          <a:prstGeom prst="rect">
            <a:avLst/>
          </a:prstGeom>
          <a:noFill/>
        </p:spPr>
        <p:txBody>
          <a:bodyPr wrap="square">
            <a:spAutoFit/>
          </a:bodyPr>
          <a:lstStyle/>
          <a:p>
            <a:pPr algn="ctr">
              <a:spcBef>
                <a:spcPts val="600"/>
              </a:spcBef>
              <a:spcAft>
                <a:spcPts val="600"/>
              </a:spcAft>
            </a:pPr>
            <a:r>
              <a:rPr lang="it-IT" sz="3200" b="1" i="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 Samuele 12:1</a:t>
            </a:r>
            <a:r>
              <a:rPr lang="it-IT" sz="3200" b="1" dirty="0">
                <a:solidFill>
                  <a:srgbClr val="FF0000"/>
                </a:solidFill>
                <a:latin typeface="Calibri" panose="020F0502020204030204" pitchFamily="34" charset="0"/>
                <a:ea typeface="Calibri" panose="020F0502020204030204" pitchFamily="34" charset="0"/>
                <a:cs typeface="Calibri" panose="020F0502020204030204" pitchFamily="34" charset="0"/>
              </a:rPr>
              <a:t>-6</a:t>
            </a:r>
          </a:p>
          <a:p>
            <a:pPr algn="just">
              <a:spcBef>
                <a:spcPts val="600"/>
              </a:spcBef>
              <a:spcAft>
                <a:spcPts val="600"/>
              </a:spcAft>
            </a:pPr>
            <a:r>
              <a:rPr lang="it-IT"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Il Signore mandò Natan da Davide e Natan andò da lui e gli disse: «C'erano due uomini nella stessa città; uno ricco e l'altro povero. </a:t>
            </a:r>
            <a:r>
              <a:rPr lang="it-IT" sz="2400" b="1" i="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a:t>
            </a:r>
            <a:r>
              <a:rPr lang="it-IT"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Il ricco aveva pecore e buoi in grandissimo numero; </a:t>
            </a:r>
            <a:r>
              <a:rPr lang="it-IT" sz="2400" b="1" i="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3</a:t>
            </a:r>
            <a:r>
              <a:rPr lang="it-IT"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 il povero non aveva nulla, se non una piccola agnellina che egli aveva comprata e allevata; gli era cresciuta in casa insieme ai figli, mangiando il pane di lui, bevendo alla sua coppa e dormendo sul suo seno. Essa era per lui come una figlia. </a:t>
            </a:r>
            <a:r>
              <a:rPr lang="it-IT" sz="2400" b="1" i="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4</a:t>
            </a:r>
            <a:r>
              <a:rPr lang="it-IT" sz="2400" b="0" i="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it-IT"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 giorno arrivò un viaggiatore a casa dell'uomo ricco. Questi, risparmiando le sue pecore e i suoi buoi, non ne prese per preparare un pasto al viaggiatore che era capitato da lui; prese invece l'agnellina dell'uomo povero e la cucinò per colui che gli era venuto in casa». </a:t>
            </a:r>
            <a:r>
              <a:rPr lang="it-IT" sz="2400" b="1" i="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5</a:t>
            </a:r>
            <a:r>
              <a:rPr lang="it-IT"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Davide si adirò moltissimo contro quell'uomo e disse a Natan: «Come è vero che il Signore vive, colui che ha fatto questo merita la morte; </a:t>
            </a:r>
            <a:r>
              <a:rPr lang="it-IT" sz="2400" b="1" i="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6</a:t>
            </a:r>
            <a:r>
              <a:rPr lang="it-IT"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 pagherà quattro volte il valore dell'agnellina, per aver fatto una cosa simile e non aver avuto pietà». Allora Nathan disse a Davide: «</a:t>
            </a:r>
            <a:r>
              <a:rPr lang="it-IT" sz="2400" b="1" i="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Tu sei quell’uomo! Così dice il Signore</a:t>
            </a:r>
            <a:r>
              <a:rPr lang="it-IT"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it-IT"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15831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ccia in su 2">
            <a:hlinkClick r:id="rId2" action="ppaction://hlinksldjump"/>
            <a:extLst>
              <a:ext uri="{FF2B5EF4-FFF2-40B4-BE49-F238E27FC236}">
                <a16:creationId xmlns:a16="http://schemas.microsoft.com/office/drawing/2014/main" id="{D0857582-8C5C-4042-B270-BE25184B51DD}"/>
              </a:ext>
            </a:extLst>
          </p:cNvPr>
          <p:cNvSpPr/>
          <p:nvPr/>
        </p:nvSpPr>
        <p:spPr>
          <a:xfrm>
            <a:off x="9555480" y="6565392"/>
            <a:ext cx="350520" cy="2926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A8C48A5D-4C29-4039-BDE2-A4E565341A6D}"/>
              </a:ext>
            </a:extLst>
          </p:cNvPr>
          <p:cNvSpPr txBox="1"/>
          <p:nvPr/>
        </p:nvSpPr>
        <p:spPr>
          <a:xfrm>
            <a:off x="184825" y="401945"/>
            <a:ext cx="9572018"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srgbClr val="FF0000"/>
                </a:solidFill>
                <a:effectLst/>
                <a:uLnTx/>
                <a:uFillTx/>
                <a:latin typeface="Calibri" panose="020F0502020204030204"/>
                <a:ea typeface="+mn-ea"/>
                <a:cs typeface="+mn-cs"/>
              </a:rPr>
              <a:t>Atti 2:36 </a:t>
            </a:r>
            <a:r>
              <a:rPr kumimoji="0" lang="it-IT"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3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it-IT" sz="3200" b="0" i="1" u="none" strike="noStrike" kern="1200" cap="none" spc="0" normalizeH="0" baseline="0" noProof="0" dirty="0">
                <a:ln>
                  <a:noFill/>
                </a:ln>
                <a:solidFill>
                  <a:prstClr val="black"/>
                </a:solidFill>
                <a:effectLst/>
                <a:uLnTx/>
                <a:uFillTx/>
                <a:latin typeface="Calibri" panose="020F0502020204030204"/>
                <a:ea typeface="+mn-ea"/>
                <a:cs typeface="+mn-cs"/>
              </a:rPr>
              <a:t>Iddio ha fatto e Signore e Cristo quel Gesù che </a:t>
            </a:r>
            <a:r>
              <a:rPr kumimoji="0" lang="it-IT" sz="3200" b="0" i="1" u="sng" strike="noStrike" kern="1200" cap="none" spc="0" normalizeH="0" baseline="0" noProof="0" dirty="0">
                <a:ln>
                  <a:noFill/>
                </a:ln>
                <a:solidFill>
                  <a:prstClr val="black"/>
                </a:solidFill>
                <a:effectLst/>
                <a:uLnTx/>
                <a:uFillTx/>
                <a:latin typeface="Calibri" panose="020F0502020204030204"/>
                <a:ea typeface="+mn-ea"/>
                <a:cs typeface="+mn-cs"/>
              </a:rPr>
              <a:t>voi avete crocifisso</a:t>
            </a:r>
            <a:r>
              <a:rPr kumimoji="0" lang="it-IT" sz="32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it-IT"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6" name="CasellaDiTesto 5">
            <a:extLst>
              <a:ext uri="{FF2B5EF4-FFF2-40B4-BE49-F238E27FC236}">
                <a16:creationId xmlns:a16="http://schemas.microsoft.com/office/drawing/2014/main" id="{69E33C1D-AFE6-405E-8CDF-F29065FAE1F8}"/>
              </a:ext>
            </a:extLst>
          </p:cNvPr>
          <p:cNvSpPr txBox="1"/>
          <p:nvPr/>
        </p:nvSpPr>
        <p:spPr>
          <a:xfrm>
            <a:off x="184825" y="1945613"/>
            <a:ext cx="9370655"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srgbClr val="FF0000"/>
                </a:solidFill>
                <a:effectLst/>
                <a:uLnTx/>
                <a:uFillTx/>
                <a:latin typeface="Calibri" panose="020F0502020204030204"/>
                <a:ea typeface="+mn-ea"/>
                <a:cs typeface="+mn-cs"/>
              </a:rPr>
              <a:t>Apocalisse 1:7 </a:t>
            </a:r>
            <a:r>
              <a:rPr kumimoji="0" lang="it-IT"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3200" b="0" i="1" u="none" strike="noStrike" kern="1200" cap="none" spc="0" normalizeH="0" baseline="0" noProof="0" dirty="0">
                <a:ln>
                  <a:noFill/>
                </a:ln>
                <a:solidFill>
                  <a:prstClr val="black"/>
                </a:solidFill>
                <a:effectLst/>
                <a:uLnTx/>
                <a:uFillTx/>
                <a:latin typeface="Calibri" panose="020F0502020204030204"/>
                <a:ea typeface="+mn-ea"/>
                <a:cs typeface="+mn-cs"/>
              </a:rPr>
              <a:t>«Ogni occhio lo vedrà; lo vedranno anche quelli che lo trafissero»</a:t>
            </a:r>
            <a:r>
              <a:rPr kumimoji="0" lang="it-IT" sz="32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it-IT"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9833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245667" y="1323447"/>
            <a:ext cx="7721600" cy="3046988"/>
          </a:xfrm>
          <a:prstGeom prst="rect">
            <a:avLst/>
          </a:prstGeom>
        </p:spPr>
        <p:txBody>
          <a:bodyPr wrap="square">
            <a:spAutoFit/>
          </a:bodyPr>
          <a:lstStyle/>
          <a:p>
            <a:pPr algn="ctr">
              <a:spcAft>
                <a:spcPts val="0"/>
              </a:spcAft>
            </a:pPr>
            <a:r>
              <a:rPr lang="it-IT" sz="9600" b="1"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Ci sono anche io</a:t>
            </a:r>
            <a:r>
              <a:rPr lang="it-IT" sz="96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a:t>
            </a:r>
            <a:endParaRPr lang="it-IT" sz="96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1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73055" y="914564"/>
            <a:ext cx="7759889" cy="4524315"/>
          </a:xfrm>
          <a:prstGeom prst="rect">
            <a:avLst/>
          </a:prstGeom>
        </p:spPr>
        <p:txBody>
          <a:bodyPr wrap="square">
            <a:spAutoFit/>
          </a:bodyPr>
          <a:lstStyle/>
          <a:p>
            <a:pPr algn="ctr"/>
            <a:r>
              <a:rPr lang="it-IT" sz="3200" b="1" dirty="0">
                <a:solidFill>
                  <a:srgbClr val="0000FF"/>
                </a:solidFill>
              </a:rPr>
              <a:t>Il primo fatto a cui siamo presenti:</a:t>
            </a:r>
            <a:endParaRPr lang="it-IT" sz="3200" dirty="0">
              <a:solidFill>
                <a:srgbClr val="0000FF"/>
              </a:solidFill>
            </a:endParaRPr>
          </a:p>
          <a:p>
            <a:pPr marL="457200" indent="-457200" algn="just">
              <a:buFont typeface="Wingdings" panose="05000000000000000000" pitchFamily="2" charset="2"/>
              <a:buChar char="§"/>
            </a:pPr>
            <a:r>
              <a:rPr lang="it-IT" sz="3200" dirty="0"/>
              <a:t>A </a:t>
            </a:r>
            <a:r>
              <a:rPr lang="it-IT" sz="3200" dirty="0">
                <a:hlinkClick r:id="rId2" action="ppaction://hlinksldjump"/>
              </a:rPr>
              <a:t>Gerusalemme</a:t>
            </a:r>
            <a:r>
              <a:rPr lang="it-IT" sz="3200" dirty="0"/>
              <a:t>, nel tempo storico di oltre 2 mila anni fa.</a:t>
            </a:r>
          </a:p>
          <a:p>
            <a:endParaRPr lang="it-IT" sz="3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it-IT" sz="3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it-IT" sz="32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it-IT" sz="3200" b="1" dirty="0">
                <a:solidFill>
                  <a:srgbClr val="0000FF"/>
                </a:solidFill>
              </a:rPr>
              <a:t>Il secondo fatto a cui siamo presenti:</a:t>
            </a:r>
          </a:p>
          <a:p>
            <a:pPr marL="457200" indent="-457200" algn="just">
              <a:buFont typeface="Wingdings" panose="05000000000000000000" pitchFamily="2" charset="2"/>
              <a:buChar char="§"/>
            </a:pPr>
            <a:r>
              <a:rPr lang="it-IT" sz="3200" dirty="0"/>
              <a:t>Nel </a:t>
            </a:r>
            <a:r>
              <a:rPr lang="it-IT" sz="3200" dirty="0">
                <a:hlinkClick r:id="rId3" action="ppaction://hlinksldjump"/>
              </a:rPr>
              <a:t>momento</a:t>
            </a:r>
            <a:r>
              <a:rPr lang="it-IT" sz="3200" dirty="0"/>
              <a:t> del suo ritorno, alla fine dei tempi stabiliti.</a:t>
            </a:r>
          </a:p>
        </p:txBody>
      </p:sp>
    </p:spTree>
    <p:extLst>
      <p:ext uri="{BB962C8B-B14F-4D97-AF65-F5344CB8AC3E}">
        <p14:creationId xmlns:p14="http://schemas.microsoft.com/office/powerpoint/2010/main" val="54596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55342" y="210068"/>
            <a:ext cx="7492621" cy="6494085"/>
          </a:xfrm>
          <a:prstGeom prst="rect">
            <a:avLst/>
          </a:prstGeom>
        </p:spPr>
        <p:txBody>
          <a:bodyPr wrap="square">
            <a:spAutoFit/>
          </a:bodyPr>
          <a:lstStyle/>
          <a:p>
            <a:pPr algn="ctr"/>
            <a:r>
              <a:rPr lang="it-IT" sz="3200" b="1" dirty="0">
                <a:solidFill>
                  <a:srgbClr val="0000FF"/>
                </a:solidFill>
              </a:rPr>
              <a:t>Anche un altro personaggio (</a:t>
            </a:r>
            <a:r>
              <a:rPr lang="it-IT" sz="3200" b="1" dirty="0">
                <a:solidFill>
                  <a:srgbClr val="0000FF"/>
                </a:solidFill>
                <a:hlinkClick r:id="rId2" action="ppaction://hlinksldjump"/>
              </a:rPr>
              <a:t>re Davide</a:t>
            </a:r>
            <a:r>
              <a:rPr lang="it-IT" sz="3200" b="1" dirty="0">
                <a:solidFill>
                  <a:srgbClr val="0000FF"/>
                </a:solidFill>
              </a:rPr>
              <a:t>) si sdegnò dei peccati altrui:</a:t>
            </a:r>
          </a:p>
          <a:p>
            <a:endParaRPr lang="it-IT" sz="3200" dirty="0">
              <a:solidFill>
                <a:srgbClr val="0000FF"/>
              </a:solidFill>
            </a:endParaRPr>
          </a:p>
          <a:p>
            <a:r>
              <a:rPr lang="it-IT" sz="3200" dirty="0"/>
              <a:t>Egli ebbe, nella sua umanità, la medesima reazione che abbiamo avuto noi nel vedere quelle scene! Ma egli fu più fortunato di noi poiché ricevette la visita di un profeta di Dio che gli raccontò un fatto:</a:t>
            </a:r>
          </a:p>
          <a:p>
            <a:endParaRPr lang="it-IT" sz="3200" dirty="0"/>
          </a:p>
          <a:p>
            <a:r>
              <a:rPr lang="it-IT" sz="3200" b="1" dirty="0">
                <a:solidFill>
                  <a:srgbClr val="FF0000"/>
                </a:solidFill>
                <a:hlinkClick r:id="rId3" action="ppaction://hlinksldjump"/>
              </a:rPr>
              <a:t>2 Samuele 12:1-6.</a:t>
            </a:r>
            <a:endParaRPr lang="it-IT" sz="3200" dirty="0">
              <a:cs typeface="Times New Roman" panose="02020603050405020304" pitchFamily="18" charset="0"/>
            </a:endParaRPr>
          </a:p>
          <a:p>
            <a:endParaRPr lang="it-IT" sz="3200" dirty="0">
              <a:solidFill>
                <a:srgbClr val="FF0000"/>
              </a:solidFill>
              <a:cs typeface="Times New Roman" panose="02020603050405020304" pitchFamily="18" charset="0"/>
            </a:endParaRPr>
          </a:p>
          <a:p>
            <a:pPr algn="ctr"/>
            <a:r>
              <a:rPr lang="it-IT" sz="3200" b="1" dirty="0">
                <a:solidFill>
                  <a:srgbClr val="0000FF"/>
                </a:solidFill>
              </a:rPr>
              <a:t>«Tu sei quell’uomo», dice Dio!</a:t>
            </a:r>
            <a:endParaRPr lang="it-IT" sz="3200" dirty="0">
              <a:solidFill>
                <a:srgbClr val="0000FF"/>
              </a:solidFill>
            </a:endParaRPr>
          </a:p>
          <a:p>
            <a:endParaRPr lang="it-IT" sz="3200" dirty="0">
              <a:solidFill>
                <a:srgbClr val="FF0000"/>
              </a:solidFill>
            </a:endParaRPr>
          </a:p>
        </p:txBody>
      </p:sp>
    </p:spTree>
    <p:extLst>
      <p:ext uri="{BB962C8B-B14F-4D97-AF65-F5344CB8AC3E}">
        <p14:creationId xmlns:p14="http://schemas.microsoft.com/office/powerpoint/2010/main" val="95558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7833" y="207835"/>
            <a:ext cx="9750334" cy="6201698"/>
          </a:xfrm>
          <a:prstGeom prst="rect">
            <a:avLst/>
          </a:prstGeom>
        </p:spPr>
        <p:txBody>
          <a:bodyPr wrap="square">
            <a:spAutoFit/>
          </a:bodyPr>
          <a:lstStyle/>
          <a:p>
            <a:pPr algn="ctr"/>
            <a:r>
              <a:rPr lang="it-IT" sz="3200" b="1" dirty="0">
                <a:solidFill>
                  <a:srgbClr val="0000FF"/>
                </a:solidFill>
              </a:rPr>
              <a:t>Cristo si crocifigge di nuovo, allor quando… </a:t>
            </a:r>
            <a:endParaRPr lang="it-IT" sz="3200" dirty="0">
              <a:solidFill>
                <a:srgbClr val="0000FF"/>
              </a:solidFill>
            </a:endParaRPr>
          </a:p>
          <a:p>
            <a:pPr lvl="1" algn="just">
              <a:spcBef>
                <a:spcPts val="600"/>
              </a:spcBef>
              <a:spcAft>
                <a:spcPts val="600"/>
              </a:spcAft>
            </a:pPr>
            <a:r>
              <a:rPr lang="it-IT" sz="3200" b="1" dirty="0">
                <a:solidFill>
                  <a:srgbClr val="FF0000"/>
                </a:solidFill>
              </a:rPr>
              <a:t>Ebrei 6:4-6 </a:t>
            </a:r>
            <a:r>
              <a:rPr lang="it-IT" sz="3200" dirty="0"/>
              <a:t>- dopo aver gustato la buona Parola di Dio si abbandona la fede.</a:t>
            </a:r>
          </a:p>
          <a:p>
            <a:pPr lvl="1" algn="just">
              <a:spcBef>
                <a:spcPts val="600"/>
              </a:spcBef>
              <a:spcAft>
                <a:spcPts val="600"/>
              </a:spcAft>
            </a:pPr>
            <a:r>
              <a:rPr lang="it-IT" sz="3200" b="1" dirty="0">
                <a:solidFill>
                  <a:srgbClr val="FF0000"/>
                </a:solidFill>
              </a:rPr>
              <a:t>Colossesi 4:5-6 </a:t>
            </a:r>
            <a:r>
              <a:rPr lang="it-IT" sz="3200" dirty="0"/>
              <a:t>- non  ci si comporta con saggezza verso quelli di fuori.</a:t>
            </a:r>
          </a:p>
          <a:p>
            <a:pPr lvl="1" algn="just">
              <a:spcBef>
                <a:spcPts val="600"/>
              </a:spcBef>
              <a:spcAft>
                <a:spcPts val="600"/>
              </a:spcAft>
            </a:pPr>
            <a:r>
              <a:rPr lang="it-IT" sz="3200" b="1" dirty="0">
                <a:solidFill>
                  <a:srgbClr val="FF0000"/>
                </a:solidFill>
              </a:rPr>
              <a:t>Colossesi 3:1-3</a:t>
            </a:r>
            <a:r>
              <a:rPr lang="it-IT" sz="3200" dirty="0"/>
              <a:t> - non sappiamo guardare oltre l'orizzonte delle cose fisiche.</a:t>
            </a:r>
          </a:p>
          <a:p>
            <a:pPr lvl="1" algn="just">
              <a:spcBef>
                <a:spcPts val="600"/>
              </a:spcBef>
              <a:spcAft>
                <a:spcPts val="600"/>
              </a:spcAft>
            </a:pPr>
            <a:r>
              <a:rPr lang="it-IT" sz="3200" b="1" dirty="0">
                <a:solidFill>
                  <a:srgbClr val="FF0000"/>
                </a:solidFill>
              </a:rPr>
              <a:t>Geremia 17:5 </a:t>
            </a:r>
            <a:r>
              <a:rPr lang="it-IT" sz="3200" dirty="0"/>
              <a:t>- ci si confida nell’uomo e il cuore si allontana dal Signore.</a:t>
            </a:r>
          </a:p>
          <a:p>
            <a:pPr lvl="1" algn="just">
              <a:spcBef>
                <a:spcPts val="600"/>
              </a:spcBef>
              <a:spcAft>
                <a:spcPts val="600"/>
              </a:spcAft>
            </a:pPr>
            <a:r>
              <a:rPr lang="it-IT" sz="3200" b="1" dirty="0">
                <a:solidFill>
                  <a:srgbClr val="FF0000"/>
                </a:solidFill>
              </a:rPr>
              <a:t>Matteo 22:11-14 </a:t>
            </a:r>
            <a:r>
              <a:rPr lang="it-IT" sz="3200" dirty="0"/>
              <a:t>- non ci rivestiamo del giusto abito di Dio.</a:t>
            </a:r>
          </a:p>
        </p:txBody>
      </p:sp>
    </p:spTree>
    <p:extLst>
      <p:ext uri="{BB962C8B-B14F-4D97-AF65-F5344CB8AC3E}">
        <p14:creationId xmlns:p14="http://schemas.microsoft.com/office/powerpoint/2010/main" val="190996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ccia in su 2">
            <a:hlinkClick r:id="rId2" action="ppaction://hlinksldjump"/>
            <a:extLst>
              <a:ext uri="{FF2B5EF4-FFF2-40B4-BE49-F238E27FC236}">
                <a16:creationId xmlns:a16="http://schemas.microsoft.com/office/drawing/2014/main" id="{D0857582-8C5C-4042-B270-BE25184B51DD}"/>
              </a:ext>
            </a:extLst>
          </p:cNvPr>
          <p:cNvSpPr/>
          <p:nvPr/>
        </p:nvSpPr>
        <p:spPr>
          <a:xfrm>
            <a:off x="9555480" y="6565392"/>
            <a:ext cx="350520" cy="2926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816E3BFC-DD56-48EA-A252-F6EB8FC26962}"/>
              </a:ext>
            </a:extLst>
          </p:cNvPr>
          <p:cNvSpPr txBox="1"/>
          <p:nvPr/>
        </p:nvSpPr>
        <p:spPr>
          <a:xfrm>
            <a:off x="394647" y="110001"/>
            <a:ext cx="8707272" cy="5847755"/>
          </a:xfrm>
          <a:prstGeom prst="rect">
            <a:avLst/>
          </a:prstGeom>
          <a:noFill/>
        </p:spPr>
        <p:txBody>
          <a:bodyPr wrap="square">
            <a:spAutoFit/>
          </a:bodyPr>
          <a:lstStyle/>
          <a:p>
            <a:pPr algn="ctr">
              <a:spcBef>
                <a:spcPts val="200"/>
              </a:spcBef>
              <a:spcAft>
                <a:spcPts val="200"/>
              </a:spcAft>
            </a:pPr>
            <a:r>
              <a:rPr lang="it-IT" sz="3200" b="1" dirty="0">
                <a:solidFill>
                  <a:srgbClr val="0000FF"/>
                </a:solidFill>
                <a:effectLst/>
                <a:ea typeface="Times New Roman" panose="02020603050405020304" pitchFamily="18" charset="0"/>
                <a:cs typeface="Times New Roman" panose="02020603050405020304" pitchFamily="18" charset="0"/>
              </a:rPr>
              <a:t>Cristo tornerà ed ogni occhio lo vedrà:</a:t>
            </a:r>
          </a:p>
          <a:p>
            <a:pPr algn="just">
              <a:spcBef>
                <a:spcPts val="200"/>
              </a:spcBef>
              <a:spcAft>
                <a:spcPts val="200"/>
              </a:spcAft>
            </a:pPr>
            <a:endParaRPr lang="it-IT" sz="3200" dirty="0">
              <a:solidFill>
                <a:srgbClr val="000000"/>
              </a:solidFill>
              <a:effectLst/>
              <a:ea typeface="Times New Roman" panose="02020603050405020304" pitchFamily="18" charset="0"/>
              <a:cs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
              <a:tabLst>
                <a:tab pos="228600" algn="l"/>
              </a:tabLst>
            </a:pPr>
            <a:r>
              <a:rPr lang="it-IT" sz="3000" dirty="0">
                <a:solidFill>
                  <a:srgbClr val="000000"/>
                </a:solidFill>
                <a:effectLst/>
                <a:ea typeface="Times New Roman" panose="02020603050405020304" pitchFamily="18" charset="0"/>
                <a:cs typeface="Times New Roman" panose="02020603050405020304" pitchFamily="18" charset="0"/>
              </a:rPr>
              <a:t>Lo vedranno quelli che lo trafiggono fisicamente</a:t>
            </a:r>
            <a:r>
              <a:rPr lang="it-IT" sz="3000" dirty="0">
                <a:solidFill>
                  <a:srgbClr val="000000"/>
                </a:solidFill>
                <a:ea typeface="Times New Roman" panose="02020603050405020304" pitchFamily="18" charset="0"/>
                <a:cs typeface="Times New Roman" panose="02020603050405020304" pitchFamily="18" charset="0"/>
              </a:rPr>
              <a:t>.</a:t>
            </a:r>
            <a:endParaRPr lang="it-IT" sz="3000" dirty="0">
              <a:solidFill>
                <a:srgbClr val="000000"/>
              </a:solidFill>
              <a:effectLst/>
              <a:ea typeface="Times New Roman" panose="02020603050405020304" pitchFamily="18" charset="0"/>
              <a:cs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
              <a:tabLst>
                <a:tab pos="228600" algn="l"/>
              </a:tabLst>
            </a:pPr>
            <a:r>
              <a:rPr lang="it-IT" sz="3000" dirty="0">
                <a:solidFill>
                  <a:srgbClr val="000000"/>
                </a:solidFill>
                <a:effectLst/>
                <a:ea typeface="Times New Roman" panose="02020603050405020304" pitchFamily="18" charset="0"/>
                <a:cs typeface="Times New Roman" panose="02020603050405020304" pitchFamily="18" charset="0"/>
              </a:rPr>
              <a:t>Lo vedranno quelli che lo trafiggono disubbidendo.</a:t>
            </a:r>
          </a:p>
          <a:p>
            <a:pPr marL="342900" lvl="0" indent="-342900" algn="just">
              <a:spcBef>
                <a:spcPts val="600"/>
              </a:spcBef>
              <a:spcAft>
                <a:spcPts val="600"/>
              </a:spcAft>
              <a:buFont typeface="Symbol" panose="05050102010706020507" pitchFamily="18" charset="2"/>
              <a:buChar char=""/>
              <a:tabLst>
                <a:tab pos="228600" algn="l"/>
              </a:tabLst>
            </a:pPr>
            <a:r>
              <a:rPr lang="it-IT" sz="3000" dirty="0">
                <a:solidFill>
                  <a:srgbClr val="000000"/>
                </a:solidFill>
                <a:effectLst/>
                <a:ea typeface="Times New Roman" panose="02020603050405020304" pitchFamily="18" charset="0"/>
                <a:cs typeface="Times New Roman" panose="02020603050405020304" pitchFamily="18" charset="0"/>
              </a:rPr>
              <a:t>Lo vedranno quelli che abbandonano la fede.</a:t>
            </a:r>
          </a:p>
          <a:p>
            <a:pPr marL="342900" lvl="0" indent="-342900" algn="just">
              <a:spcBef>
                <a:spcPts val="600"/>
              </a:spcBef>
              <a:spcAft>
                <a:spcPts val="600"/>
              </a:spcAft>
              <a:buFont typeface="Symbol" panose="05050102010706020507" pitchFamily="18" charset="2"/>
              <a:buChar char=""/>
              <a:tabLst>
                <a:tab pos="228600" algn="l"/>
              </a:tabLst>
            </a:pPr>
            <a:r>
              <a:rPr lang="it-IT" sz="3000" dirty="0">
                <a:solidFill>
                  <a:srgbClr val="000000"/>
                </a:solidFill>
                <a:effectLst/>
                <a:ea typeface="Times New Roman" panose="02020603050405020304" pitchFamily="18" charset="0"/>
                <a:cs typeface="Times New Roman" panose="02020603050405020304" pitchFamily="18" charset="0"/>
              </a:rPr>
              <a:t>Lo vedranno quelli che fomentano scandali.</a:t>
            </a:r>
          </a:p>
          <a:p>
            <a:pPr marL="342900" lvl="0" indent="-342900" algn="just">
              <a:spcBef>
                <a:spcPts val="600"/>
              </a:spcBef>
              <a:spcAft>
                <a:spcPts val="600"/>
              </a:spcAft>
              <a:buFont typeface="Symbol" panose="05050102010706020507" pitchFamily="18" charset="2"/>
              <a:buChar char=""/>
              <a:tabLst>
                <a:tab pos="228600" algn="l"/>
              </a:tabLst>
            </a:pPr>
            <a:r>
              <a:rPr lang="it-IT" sz="3000" dirty="0">
                <a:solidFill>
                  <a:srgbClr val="000000"/>
                </a:solidFill>
                <a:effectLst/>
                <a:ea typeface="Times New Roman" panose="02020603050405020304" pitchFamily="18" charset="0"/>
                <a:cs typeface="Times New Roman" panose="02020603050405020304" pitchFamily="18" charset="0"/>
              </a:rPr>
              <a:t>Lo vedranno quelli che non cercano le cose di sopra.</a:t>
            </a:r>
          </a:p>
          <a:p>
            <a:pPr marL="342900" lvl="0" indent="-342900" algn="just">
              <a:spcBef>
                <a:spcPts val="600"/>
              </a:spcBef>
              <a:spcAft>
                <a:spcPts val="600"/>
              </a:spcAft>
              <a:buFont typeface="Symbol" panose="05050102010706020507" pitchFamily="18" charset="2"/>
              <a:buChar char=""/>
              <a:tabLst>
                <a:tab pos="228600" algn="l"/>
              </a:tabLst>
            </a:pPr>
            <a:r>
              <a:rPr lang="it-IT" sz="3000" dirty="0">
                <a:solidFill>
                  <a:srgbClr val="000000"/>
                </a:solidFill>
                <a:effectLst/>
                <a:ea typeface="Times New Roman" panose="02020603050405020304" pitchFamily="18" charset="0"/>
                <a:cs typeface="Times New Roman" panose="02020603050405020304" pitchFamily="18" charset="0"/>
              </a:rPr>
              <a:t>Lo vedranno </a:t>
            </a:r>
            <a:r>
              <a:rPr lang="it-IT" sz="3000" dirty="0">
                <a:solidFill>
                  <a:srgbClr val="000000"/>
                </a:solidFill>
                <a:ea typeface="Times New Roman" panose="02020603050405020304" pitchFamily="18" charset="0"/>
                <a:cs typeface="Times New Roman" panose="02020603050405020304" pitchFamily="18" charset="0"/>
              </a:rPr>
              <a:t>quelli</a:t>
            </a:r>
            <a:r>
              <a:rPr lang="it-IT" sz="3000" dirty="0">
                <a:solidFill>
                  <a:srgbClr val="000000"/>
                </a:solidFill>
                <a:effectLst/>
                <a:ea typeface="Times New Roman" panose="02020603050405020304" pitchFamily="18" charset="0"/>
                <a:cs typeface="Times New Roman" panose="02020603050405020304" pitchFamily="18" charset="0"/>
              </a:rPr>
              <a:t> che portano dottrine diverse.</a:t>
            </a:r>
          </a:p>
          <a:p>
            <a:pPr marL="342900" lvl="0" indent="-342900" algn="just">
              <a:spcBef>
                <a:spcPts val="600"/>
              </a:spcBef>
              <a:spcAft>
                <a:spcPts val="600"/>
              </a:spcAft>
              <a:buFont typeface="Symbol" panose="05050102010706020507" pitchFamily="18" charset="2"/>
              <a:buChar char=""/>
              <a:tabLst>
                <a:tab pos="228600" algn="l"/>
              </a:tabLst>
            </a:pPr>
            <a:r>
              <a:rPr lang="it-IT" sz="3000" dirty="0">
                <a:solidFill>
                  <a:srgbClr val="000000"/>
                </a:solidFill>
                <a:effectLst/>
                <a:ea typeface="Times New Roman" panose="02020603050405020304" pitchFamily="18" charset="0"/>
                <a:cs typeface="Times New Roman" panose="02020603050405020304" pitchFamily="18" charset="0"/>
              </a:rPr>
              <a:t>Lo vedranno quelli che non indossano il vestito di Cristo.</a:t>
            </a:r>
          </a:p>
        </p:txBody>
      </p:sp>
    </p:spTree>
    <p:extLst>
      <p:ext uri="{BB962C8B-B14F-4D97-AF65-F5344CB8AC3E}">
        <p14:creationId xmlns:p14="http://schemas.microsoft.com/office/powerpoint/2010/main" val="340818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4831261-85B3-4BF7-93E9-DD5642282E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5" name="Immagine 4">
            <a:hlinkClick r:id="rId3" action="ppaction://hlinksldjump"/>
            <a:extLst>
              <a:ext uri="{FF2B5EF4-FFF2-40B4-BE49-F238E27FC236}">
                <a16:creationId xmlns:a16="http://schemas.microsoft.com/office/drawing/2014/main" id="{6663265F-E77B-4E7D-A3E3-83DC7348882C}"/>
              </a:ext>
            </a:extLst>
          </p:cNvPr>
          <p:cNvPicPr>
            <a:picLocks noChangeAspect="1"/>
          </p:cNvPicPr>
          <p:nvPr/>
        </p:nvPicPr>
        <p:blipFill>
          <a:blip r:embed="rId4"/>
          <a:stretch>
            <a:fillRect/>
          </a:stretch>
        </p:blipFill>
        <p:spPr>
          <a:xfrm>
            <a:off x="9521919" y="6513030"/>
            <a:ext cx="384081" cy="310923"/>
          </a:xfrm>
          <a:prstGeom prst="rect">
            <a:avLst/>
          </a:prstGeom>
          <a:solidFill>
            <a:srgbClr val="FFFF00"/>
          </a:solidFill>
        </p:spPr>
      </p:pic>
    </p:spTree>
    <p:extLst>
      <p:ext uri="{BB962C8B-B14F-4D97-AF65-F5344CB8AC3E}">
        <p14:creationId xmlns:p14="http://schemas.microsoft.com/office/powerpoint/2010/main" val="3541417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A1D344D0-46E5-462A-9760-BCCB1A21F0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591"/>
            <a:ext cx="10017704" cy="6843409"/>
          </a:xfrm>
          <a:prstGeom prst="rect">
            <a:avLst/>
          </a:prstGeom>
        </p:spPr>
      </p:pic>
      <p:sp>
        <p:nvSpPr>
          <p:cNvPr id="5" name="Freccia in su 4">
            <a:hlinkClick r:id="rId3" action="ppaction://hlinksldjump"/>
            <a:extLst>
              <a:ext uri="{FF2B5EF4-FFF2-40B4-BE49-F238E27FC236}">
                <a16:creationId xmlns:a16="http://schemas.microsoft.com/office/drawing/2014/main" id="{41C03C01-F842-45A4-A5E8-417F3A70DB00}"/>
              </a:ext>
            </a:extLst>
          </p:cNvPr>
          <p:cNvSpPr/>
          <p:nvPr/>
        </p:nvSpPr>
        <p:spPr>
          <a:xfrm>
            <a:off x="9487385" y="6429206"/>
            <a:ext cx="350520" cy="29260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175B5576-9989-4DA7-A659-82811B0D2321}"/>
              </a:ext>
            </a:extLst>
          </p:cNvPr>
          <p:cNvSpPr txBox="1"/>
          <p:nvPr/>
        </p:nvSpPr>
        <p:spPr>
          <a:xfrm>
            <a:off x="642024" y="0"/>
            <a:ext cx="8845361"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srgbClr val="FFFF00"/>
                </a:solidFill>
                <a:effectLst/>
                <a:uLnTx/>
                <a:uFillTx/>
                <a:latin typeface="Calibri" panose="020F0502020204030204"/>
                <a:ea typeface="+mn-ea"/>
                <a:cs typeface="+mn-cs"/>
              </a:rPr>
              <a:t>Atti 2:36 - «</a:t>
            </a:r>
            <a:r>
              <a:rPr kumimoji="0" lang="it-IT" sz="3200" b="1" i="1" u="none" strike="noStrike" kern="1200" cap="none" spc="0" normalizeH="0" baseline="0" noProof="0" dirty="0">
                <a:ln>
                  <a:noFill/>
                </a:ln>
                <a:solidFill>
                  <a:srgbClr val="FFFF00"/>
                </a:solidFill>
                <a:effectLst/>
                <a:uLnTx/>
                <a:uFillTx/>
                <a:latin typeface="Calibri" panose="020F0502020204030204"/>
                <a:ea typeface="+mn-ea"/>
                <a:cs typeface="+mn-cs"/>
              </a:rPr>
              <a:t>Iddio ha fatto e Signore e Cristo quel Gesù che </a:t>
            </a:r>
            <a:r>
              <a:rPr kumimoji="0" lang="it-IT" sz="3200" b="1" i="1" u="sng" strike="noStrike" kern="1200" cap="none" spc="0" normalizeH="0" baseline="0" noProof="0" dirty="0">
                <a:ln>
                  <a:noFill/>
                </a:ln>
                <a:solidFill>
                  <a:srgbClr val="FFFF00"/>
                </a:solidFill>
                <a:effectLst/>
                <a:uLnTx/>
                <a:uFillTx/>
                <a:latin typeface="Calibri" panose="020F0502020204030204"/>
                <a:ea typeface="+mn-ea"/>
                <a:cs typeface="+mn-cs"/>
              </a:rPr>
              <a:t>voi avete crocifisso</a:t>
            </a:r>
            <a:r>
              <a:rPr kumimoji="0" lang="it-IT" sz="3200" b="1" i="1" u="none" strike="noStrike" kern="1200" cap="none" spc="0" normalizeH="0" baseline="0" noProof="0" dirty="0">
                <a:ln>
                  <a:noFill/>
                </a:ln>
                <a:solidFill>
                  <a:srgbClr val="FFFF00"/>
                </a:solidFill>
                <a:effectLst/>
                <a:uLnTx/>
                <a:uFillTx/>
                <a:latin typeface="Calibri" panose="020F0502020204030204"/>
                <a:ea typeface="+mn-ea"/>
                <a:cs typeface="+mn-cs"/>
              </a:rPr>
              <a:t>»</a:t>
            </a:r>
            <a:r>
              <a:rPr kumimoji="0" lang="it-IT" sz="3200" b="1" i="0" u="none" strike="noStrike" kern="1200" cap="none" spc="0" normalizeH="0" baseline="0" noProof="0" dirty="0">
                <a:ln>
                  <a:noFill/>
                </a:ln>
                <a:solidFill>
                  <a:srgbClr val="FFFF00"/>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410620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israele-foto\israele-foto-1\131-mar-morto.JPG">
            <a:extLst>
              <a:ext uri="{FF2B5EF4-FFF2-40B4-BE49-F238E27FC236}">
                <a16:creationId xmlns:a16="http://schemas.microsoft.com/office/drawing/2014/main" id="{76B247BF-D4C2-4E87-A2A5-5AB845C7B3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a:hlinkClick r:id="rId3" action="ppaction://hlinksldjump"/>
            <a:extLst>
              <a:ext uri="{FF2B5EF4-FFF2-40B4-BE49-F238E27FC236}">
                <a16:creationId xmlns:a16="http://schemas.microsoft.com/office/drawing/2014/main" id="{8FB3FFDC-0F8C-49D2-ACA5-3DE5B5EC7C5C}"/>
              </a:ext>
            </a:extLst>
          </p:cNvPr>
          <p:cNvPicPr>
            <a:picLocks noChangeAspect="1"/>
          </p:cNvPicPr>
          <p:nvPr/>
        </p:nvPicPr>
        <p:blipFill>
          <a:blip r:embed="rId4"/>
          <a:stretch>
            <a:fillRect/>
          </a:stretch>
        </p:blipFill>
        <p:spPr>
          <a:xfrm>
            <a:off x="9515822" y="6547076"/>
            <a:ext cx="390178" cy="310923"/>
          </a:xfrm>
          <a:prstGeom prst="rect">
            <a:avLst/>
          </a:prstGeom>
          <a:solidFill>
            <a:srgbClr val="FFFF00"/>
          </a:solidFill>
        </p:spPr>
      </p:pic>
      <p:sp>
        <p:nvSpPr>
          <p:cNvPr id="6" name="CasellaDiTesto 5">
            <a:extLst>
              <a:ext uri="{FF2B5EF4-FFF2-40B4-BE49-F238E27FC236}">
                <a16:creationId xmlns:a16="http://schemas.microsoft.com/office/drawing/2014/main" id="{3E4AB307-CA6A-4C3E-BDEF-E5D1998EB7DB}"/>
              </a:ext>
            </a:extLst>
          </p:cNvPr>
          <p:cNvSpPr txBox="1"/>
          <p:nvPr/>
        </p:nvSpPr>
        <p:spPr>
          <a:xfrm>
            <a:off x="904672" y="447553"/>
            <a:ext cx="7529209"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srgbClr val="FFFF00"/>
                </a:solidFill>
                <a:effectLst/>
                <a:uLnTx/>
                <a:uFillTx/>
                <a:latin typeface="Calibri" panose="020F0502020204030204"/>
                <a:ea typeface="+mn-ea"/>
                <a:cs typeface="+mn-cs"/>
              </a:rPr>
              <a:t>Apocalisse 1:7 - </a:t>
            </a:r>
            <a:r>
              <a:rPr kumimoji="0" lang="it-IT" sz="3200" b="1" i="1" u="none" strike="noStrike" kern="1200" cap="none" spc="0" normalizeH="0" baseline="0" noProof="0" dirty="0">
                <a:ln>
                  <a:noFill/>
                </a:ln>
                <a:solidFill>
                  <a:srgbClr val="FFFF00"/>
                </a:solidFill>
                <a:effectLst/>
                <a:uLnTx/>
                <a:uFillTx/>
                <a:latin typeface="Calibri" panose="020F0502020204030204"/>
                <a:ea typeface="+mn-ea"/>
                <a:cs typeface="+mn-cs"/>
              </a:rPr>
              <a:t>«Ogni occhio lo vedrà; lo vedranno anche quelli che lo trafissero»</a:t>
            </a:r>
            <a:r>
              <a:rPr kumimoji="0" lang="it-IT" sz="3200" b="1" i="0" u="none" strike="noStrike" kern="1200" cap="none" spc="0" normalizeH="0" baseline="0" noProof="0" dirty="0">
                <a:ln>
                  <a:noFill/>
                </a:ln>
                <a:solidFill>
                  <a:srgbClr val="FFFF00"/>
                </a:solidFill>
                <a:effectLst/>
                <a:uLnTx/>
                <a:uFillTx/>
                <a:latin typeface="Calibri" panose="020F0502020204030204"/>
                <a:ea typeface="+mn-ea"/>
                <a:cs typeface="+mn-cs"/>
              </a:rPr>
              <a:t>.</a:t>
            </a:r>
            <a:endParaRPr kumimoji="0" lang="it-IT" sz="3200" b="1" i="0" u="none" strike="noStrike" kern="1200" cap="none" spc="0" normalizeH="0" baseline="0" noProof="0" dirty="0">
              <a:ln>
                <a:noFill/>
              </a:ln>
              <a:solidFill>
                <a:srgbClr val="FFFF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43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302</TotalTime>
  <Words>614</Words>
  <Application>Microsoft Office PowerPoint</Application>
  <PresentationFormat>A4 (21x29,7 cm)</PresentationFormat>
  <Paragraphs>53</Paragraphs>
  <Slides>13</Slides>
  <Notes>1</Notes>
  <HiddenSlides>0</HiddenSlides>
  <MMClips>0</MMClips>
  <ScaleCrop>false</ScaleCrop>
  <HeadingPairs>
    <vt:vector size="6" baseType="variant">
      <vt:variant>
        <vt:lpstr>Caratteri utilizzati</vt:lpstr>
      </vt:variant>
      <vt:variant>
        <vt:i4>7</vt:i4>
      </vt:variant>
      <vt:variant>
        <vt:lpstr>Tema</vt:lpstr>
      </vt:variant>
      <vt:variant>
        <vt:i4>2</vt:i4>
      </vt:variant>
      <vt:variant>
        <vt:lpstr>Titoli diapositive</vt:lpstr>
      </vt:variant>
      <vt:variant>
        <vt:i4>13</vt:i4>
      </vt:variant>
    </vt:vector>
  </HeadingPairs>
  <TitlesOfParts>
    <vt:vector size="22" baseType="lpstr">
      <vt:lpstr>Arial</vt:lpstr>
      <vt:lpstr>Calibri</vt:lpstr>
      <vt:lpstr>Calibri Light</vt:lpstr>
      <vt:lpstr>Symbol</vt:lpstr>
      <vt:lpstr>Tahoma</vt:lpstr>
      <vt:lpstr>Times New Roman</vt:lpstr>
      <vt:lpstr>Wingdings</vt:lpstr>
      <vt:lpstr>Tema di Office</vt:lpstr>
      <vt:lpstr>3_Tema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Francesco Fosci</dc:creator>
  <cp:lastModifiedBy>Franco</cp:lastModifiedBy>
  <cp:revision>42</cp:revision>
  <dcterms:created xsi:type="dcterms:W3CDTF">2017-09-15T15:56:46Z</dcterms:created>
  <dcterms:modified xsi:type="dcterms:W3CDTF">2023-12-15T12:08:36Z</dcterms:modified>
</cp:coreProperties>
</file>