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20" r:id="rId2"/>
  </p:sldMasterIdLst>
  <p:notesMasterIdLst>
    <p:notesMasterId r:id="rId8"/>
  </p:notesMasterIdLst>
  <p:sldIdLst>
    <p:sldId id="645" r:id="rId3"/>
    <p:sldId id="256" r:id="rId4"/>
    <p:sldId id="260" r:id="rId5"/>
    <p:sldId id="257" r:id="rId6"/>
    <p:sldId id="652" r:id="rId7"/>
  </p:sldIdLst>
  <p:sldSz cx="9906000" cy="6858000" type="A4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5D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9" autoAdjust="0"/>
    <p:restoredTop sz="94660"/>
  </p:normalViewPr>
  <p:slideViewPr>
    <p:cSldViewPr snapToGrid="0">
      <p:cViewPr varScale="1">
        <p:scale>
          <a:sx n="98" d="100"/>
          <a:sy n="98" d="100"/>
        </p:scale>
        <p:origin x="13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BCED2D-973F-4B58-BAD0-5A6377971B46}" type="datetimeFigureOut">
              <a:rPr lang="it-IT" smtClean="0"/>
              <a:t>22/12/2023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8102-23F5-49D2-9B6D-26293862F5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3370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egnaposto immagine diapositiva 1">
            <a:extLst>
              <a:ext uri="{FF2B5EF4-FFF2-40B4-BE49-F238E27FC236}">
                <a16:creationId xmlns:a16="http://schemas.microsoft.com/office/drawing/2014/main" id="{D78F07AC-A56C-426D-8951-1923329D35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Segnaposto note 2">
            <a:extLst>
              <a:ext uri="{FF2B5EF4-FFF2-40B4-BE49-F238E27FC236}">
                <a16:creationId xmlns:a16="http://schemas.microsoft.com/office/drawing/2014/main" id="{0CC3F9B0-B027-4DAB-9D40-713E9F530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  <p:sp>
        <p:nvSpPr>
          <p:cNvPr id="98308" name="Segnaposto numero diapositiva 3">
            <a:extLst>
              <a:ext uri="{FF2B5EF4-FFF2-40B4-BE49-F238E27FC236}">
                <a16:creationId xmlns:a16="http://schemas.microsoft.com/office/drawing/2014/main" id="{15863A1A-CCF2-4677-AC54-CAA7C8EA805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7475493-F25D-4641-A458-5C9E7D51BCF1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4993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4E69B-4B8C-4C12-A6B5-E194912EBE41}" type="datetimeFigureOut">
              <a:rPr lang="it-IT" smtClean="0"/>
              <a:t>22/12/2023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22A5-D3D3-49FB-B68E-DDA4361D92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4706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4E69B-4B8C-4C12-A6B5-E194912EBE41}" type="datetimeFigureOut">
              <a:rPr lang="it-IT" smtClean="0"/>
              <a:t>22/12/2023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22A5-D3D3-49FB-B68E-DDA4361D92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3283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4E69B-4B8C-4C12-A6B5-E194912EBE41}" type="datetimeFigureOut">
              <a:rPr lang="it-IT" smtClean="0"/>
              <a:t>22/12/2023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22A5-D3D3-49FB-B68E-DDA4361D92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80256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4"/>
            <a:ext cx="8420100" cy="2387600"/>
          </a:xfrm>
        </p:spPr>
        <p:txBody>
          <a:bodyPr anchor="b"/>
          <a:lstStyle>
            <a:lvl1pPr algn="ctr">
              <a:defRPr sz="2263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905"/>
            </a:lvl1pPr>
            <a:lvl2pPr marL="172368" indent="0" algn="ctr">
              <a:buNone/>
              <a:defRPr sz="754"/>
            </a:lvl2pPr>
            <a:lvl3pPr marL="344736" indent="0" algn="ctr">
              <a:buNone/>
              <a:defRPr sz="679"/>
            </a:lvl3pPr>
            <a:lvl4pPr marL="517105" indent="0" algn="ctr">
              <a:buNone/>
              <a:defRPr sz="604"/>
            </a:lvl4pPr>
            <a:lvl5pPr marL="689473" indent="0" algn="ctr">
              <a:buNone/>
              <a:defRPr sz="604"/>
            </a:lvl5pPr>
            <a:lvl6pPr marL="861840" indent="0" algn="ctr">
              <a:buNone/>
              <a:defRPr sz="604"/>
            </a:lvl6pPr>
            <a:lvl7pPr marL="1034208" indent="0" algn="ctr">
              <a:buNone/>
              <a:defRPr sz="604"/>
            </a:lvl7pPr>
            <a:lvl8pPr marL="1206577" indent="0" algn="ctr">
              <a:buNone/>
              <a:defRPr sz="604"/>
            </a:lvl8pPr>
            <a:lvl9pPr marL="1378944" indent="0" algn="ctr">
              <a:buNone/>
              <a:defRPr sz="604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599AC9-A90E-4005-9F2B-125850B20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464B15C-66FB-42D0-AB99-657A40B852AD}" type="datetimeFigureOut">
              <a:rPr lang="it-IT"/>
              <a:pPr>
                <a:defRPr/>
              </a:pPr>
              <a:t>22/12/2023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38C28-CB7A-43CB-BD46-04A69CB2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87184-5193-4C0A-8202-57D914F7C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CAD95-074F-4064-8C78-8C4C620F0A0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87073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1DB5C-F589-4482-88CB-52EE65D74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0F1FCBA-01B7-4807-BC25-C41F90BD5E09}" type="datetimeFigureOut">
              <a:rPr lang="it-IT"/>
              <a:pPr>
                <a:defRPr/>
              </a:pPr>
              <a:t>22/12/2023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588291-B469-4965-B331-54C7AAA4B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EFDB4D-74DD-4022-A199-59320DF7A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B4763-8376-44CA-98DA-890FCCC8A79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60432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3" y="1709749"/>
            <a:ext cx="8543925" cy="2852737"/>
          </a:xfrm>
        </p:spPr>
        <p:txBody>
          <a:bodyPr anchor="b"/>
          <a:lstStyle>
            <a:lvl1pPr>
              <a:defRPr sz="2263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3" y="4589474"/>
            <a:ext cx="8543925" cy="1500187"/>
          </a:xfrm>
        </p:spPr>
        <p:txBody>
          <a:bodyPr/>
          <a:lstStyle>
            <a:lvl1pPr marL="0" indent="0">
              <a:buNone/>
              <a:defRPr sz="905">
                <a:solidFill>
                  <a:schemeClr val="tx1"/>
                </a:solidFill>
              </a:defRPr>
            </a:lvl1pPr>
            <a:lvl2pPr marL="172368" indent="0">
              <a:buNone/>
              <a:defRPr sz="754">
                <a:solidFill>
                  <a:schemeClr val="tx1">
                    <a:tint val="75000"/>
                  </a:schemeClr>
                </a:solidFill>
              </a:defRPr>
            </a:lvl2pPr>
            <a:lvl3pPr marL="344736" indent="0">
              <a:buNone/>
              <a:defRPr sz="679">
                <a:solidFill>
                  <a:schemeClr val="tx1">
                    <a:tint val="75000"/>
                  </a:schemeClr>
                </a:solidFill>
              </a:defRPr>
            </a:lvl3pPr>
            <a:lvl4pPr marL="517105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4pPr>
            <a:lvl5pPr marL="689473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5pPr>
            <a:lvl6pPr marL="861840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6pPr>
            <a:lvl7pPr marL="1034208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7pPr>
            <a:lvl8pPr marL="1206577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8pPr>
            <a:lvl9pPr marL="1378944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5779C-9DF0-46C3-A945-8389D2B76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5227CD6-0187-4547-B9F2-C92FEF786F3E}" type="datetimeFigureOut">
              <a:rPr lang="it-IT"/>
              <a:pPr>
                <a:defRPr/>
              </a:pPr>
              <a:t>22/12/2023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17F09-9658-4CC3-B17E-1163E716D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4C48C-65CF-4F9C-9661-03E9E513E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274D8-78BF-418D-A9A9-1500FF4DA59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43539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48FCCF-991E-4DA5-B046-14E7319A6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DAD84C3-DECD-4966-AED7-B9D1FA3AD927}" type="datetimeFigureOut">
              <a:rPr lang="it-IT"/>
              <a:pPr>
                <a:defRPr/>
              </a:pPr>
              <a:t>22/12/2023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485E42-EE90-4C81-87F3-16D70A873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4779CE-7A19-4D78-809D-3D7EA7F52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8243E-5082-4750-811B-B72792E9232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018354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31" y="365134"/>
            <a:ext cx="8543925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30" y="1681164"/>
            <a:ext cx="4190702" cy="823912"/>
          </a:xfrm>
        </p:spPr>
        <p:txBody>
          <a:bodyPr anchor="b"/>
          <a:lstStyle>
            <a:lvl1pPr marL="0" indent="0">
              <a:buNone/>
              <a:defRPr sz="905" b="1"/>
            </a:lvl1pPr>
            <a:lvl2pPr marL="172368" indent="0">
              <a:buNone/>
              <a:defRPr sz="754" b="1"/>
            </a:lvl2pPr>
            <a:lvl3pPr marL="344736" indent="0">
              <a:buNone/>
              <a:defRPr sz="679" b="1"/>
            </a:lvl3pPr>
            <a:lvl4pPr marL="517105" indent="0">
              <a:buNone/>
              <a:defRPr sz="604" b="1"/>
            </a:lvl4pPr>
            <a:lvl5pPr marL="689473" indent="0">
              <a:buNone/>
              <a:defRPr sz="604" b="1"/>
            </a:lvl5pPr>
            <a:lvl6pPr marL="861840" indent="0">
              <a:buNone/>
              <a:defRPr sz="604" b="1"/>
            </a:lvl6pPr>
            <a:lvl7pPr marL="1034208" indent="0">
              <a:buNone/>
              <a:defRPr sz="604" b="1"/>
            </a:lvl7pPr>
            <a:lvl8pPr marL="1206577" indent="0">
              <a:buNone/>
              <a:defRPr sz="604" b="1"/>
            </a:lvl8pPr>
            <a:lvl9pPr marL="1378944" indent="0">
              <a:buNone/>
              <a:defRPr sz="604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30" y="2505075"/>
            <a:ext cx="4190702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4"/>
            <a:ext cx="4211340" cy="823912"/>
          </a:xfrm>
        </p:spPr>
        <p:txBody>
          <a:bodyPr anchor="b"/>
          <a:lstStyle>
            <a:lvl1pPr marL="0" indent="0">
              <a:buNone/>
              <a:defRPr sz="905" b="1"/>
            </a:lvl1pPr>
            <a:lvl2pPr marL="172368" indent="0">
              <a:buNone/>
              <a:defRPr sz="754" b="1"/>
            </a:lvl2pPr>
            <a:lvl3pPr marL="344736" indent="0">
              <a:buNone/>
              <a:defRPr sz="679" b="1"/>
            </a:lvl3pPr>
            <a:lvl4pPr marL="517105" indent="0">
              <a:buNone/>
              <a:defRPr sz="604" b="1"/>
            </a:lvl4pPr>
            <a:lvl5pPr marL="689473" indent="0">
              <a:buNone/>
              <a:defRPr sz="604" b="1"/>
            </a:lvl5pPr>
            <a:lvl6pPr marL="861840" indent="0">
              <a:buNone/>
              <a:defRPr sz="604" b="1"/>
            </a:lvl6pPr>
            <a:lvl7pPr marL="1034208" indent="0">
              <a:buNone/>
              <a:defRPr sz="604" b="1"/>
            </a:lvl7pPr>
            <a:lvl8pPr marL="1206577" indent="0">
              <a:buNone/>
              <a:defRPr sz="604" b="1"/>
            </a:lvl8pPr>
            <a:lvl9pPr marL="1378944" indent="0">
              <a:buNone/>
              <a:defRPr sz="604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5"/>
            <a:ext cx="4211340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B705EF-9A0F-40AC-8ED4-BFFD0F778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DF6B1F7-5E19-4A96-A105-178B3BFD0839}" type="datetimeFigureOut">
              <a:rPr lang="it-IT"/>
              <a:pPr>
                <a:defRPr/>
              </a:pPr>
              <a:t>22/12/2023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54FAE3-C14A-4B59-BC52-9494B8820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AC0433-7081-4534-8E95-84C3875D1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F1847-22EF-4E83-9573-DE7FBE281CA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82868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EEABCC-07B8-4DAC-8ADA-755406AFB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3D3E4CB-DBB7-4446-83F5-881312B5B867}" type="datetimeFigureOut">
              <a:rPr lang="it-IT"/>
              <a:pPr>
                <a:defRPr/>
              </a:pPr>
              <a:t>22/12/2023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B0BF05-8D4E-4263-A6B1-0FAE91ECD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74EF5F-6458-4782-9B47-1B8BADD15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406A2-DABA-456D-9FFD-DB111585332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394751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46F551-E368-4E0A-B939-825DE1E64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F389E4-C45D-4C87-AFC7-A8AFE8E5DE22}" type="datetimeFigureOut">
              <a:rPr lang="it-IT"/>
              <a:pPr>
                <a:defRPr/>
              </a:pPr>
              <a:t>22/12/2023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CF2B31-C4EC-4305-AB57-9877A37D6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AFAED-9098-4FDB-A475-404F99216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46B09-0626-424F-99B6-6E8595208F2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30724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4" cy="1600200"/>
          </a:xfrm>
        </p:spPr>
        <p:txBody>
          <a:bodyPr anchor="b"/>
          <a:lstStyle>
            <a:lvl1pPr>
              <a:defRPr sz="1206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36"/>
            <a:ext cx="5014913" cy="4873625"/>
          </a:xfrm>
        </p:spPr>
        <p:txBody>
          <a:bodyPr/>
          <a:lstStyle>
            <a:lvl1pPr>
              <a:defRPr sz="1206"/>
            </a:lvl1pPr>
            <a:lvl2pPr>
              <a:defRPr sz="1057"/>
            </a:lvl2pPr>
            <a:lvl3pPr>
              <a:defRPr sz="905"/>
            </a:lvl3pPr>
            <a:lvl4pPr>
              <a:defRPr sz="754"/>
            </a:lvl4pPr>
            <a:lvl5pPr>
              <a:defRPr sz="754"/>
            </a:lvl5pPr>
            <a:lvl6pPr>
              <a:defRPr sz="754"/>
            </a:lvl6pPr>
            <a:lvl7pPr>
              <a:defRPr sz="754"/>
            </a:lvl7pPr>
            <a:lvl8pPr>
              <a:defRPr sz="754"/>
            </a:lvl8pPr>
            <a:lvl9pPr>
              <a:defRPr sz="754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4" cy="3811588"/>
          </a:xfrm>
        </p:spPr>
        <p:txBody>
          <a:bodyPr/>
          <a:lstStyle>
            <a:lvl1pPr marL="0" indent="0">
              <a:buNone/>
              <a:defRPr sz="604"/>
            </a:lvl1pPr>
            <a:lvl2pPr marL="172368" indent="0">
              <a:buNone/>
              <a:defRPr sz="527"/>
            </a:lvl2pPr>
            <a:lvl3pPr marL="344736" indent="0">
              <a:buNone/>
              <a:defRPr sz="452"/>
            </a:lvl3pPr>
            <a:lvl4pPr marL="517105" indent="0">
              <a:buNone/>
              <a:defRPr sz="377"/>
            </a:lvl4pPr>
            <a:lvl5pPr marL="689473" indent="0">
              <a:buNone/>
              <a:defRPr sz="377"/>
            </a:lvl5pPr>
            <a:lvl6pPr marL="861840" indent="0">
              <a:buNone/>
              <a:defRPr sz="377"/>
            </a:lvl6pPr>
            <a:lvl7pPr marL="1034208" indent="0">
              <a:buNone/>
              <a:defRPr sz="377"/>
            </a:lvl7pPr>
            <a:lvl8pPr marL="1206577" indent="0">
              <a:buNone/>
              <a:defRPr sz="377"/>
            </a:lvl8pPr>
            <a:lvl9pPr marL="1378944" indent="0">
              <a:buNone/>
              <a:defRPr sz="377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35B156-4847-452F-8191-0C9EC2AFB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7C33D58-D518-4476-9750-06D9867CD8E9}" type="datetimeFigureOut">
              <a:rPr lang="it-IT"/>
              <a:pPr>
                <a:defRPr/>
              </a:pPr>
              <a:t>22/12/2023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16608D-1F09-4C5E-B879-B4060EF6E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B36E34-C7C5-439B-89A7-44A2D931C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9C5C8-5014-47BB-978A-7480D81BED3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7408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4E69B-4B8C-4C12-A6B5-E194912EBE41}" type="datetimeFigureOut">
              <a:rPr lang="it-IT" smtClean="0"/>
              <a:t>22/12/2023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22A5-D3D3-49FB-B68E-DDA4361D92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80223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4" cy="1600200"/>
          </a:xfrm>
        </p:spPr>
        <p:txBody>
          <a:bodyPr anchor="b"/>
          <a:lstStyle>
            <a:lvl1pPr>
              <a:defRPr sz="1206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36"/>
            <a:ext cx="5014913" cy="4873625"/>
          </a:xfrm>
        </p:spPr>
        <p:txBody>
          <a:bodyPr rtlCol="0">
            <a:normAutofit/>
          </a:bodyPr>
          <a:lstStyle>
            <a:lvl1pPr marL="0" indent="0">
              <a:buNone/>
              <a:defRPr sz="1206"/>
            </a:lvl1pPr>
            <a:lvl2pPr marL="172368" indent="0">
              <a:buNone/>
              <a:defRPr sz="1057"/>
            </a:lvl2pPr>
            <a:lvl3pPr marL="344736" indent="0">
              <a:buNone/>
              <a:defRPr sz="905"/>
            </a:lvl3pPr>
            <a:lvl4pPr marL="517105" indent="0">
              <a:buNone/>
              <a:defRPr sz="754"/>
            </a:lvl4pPr>
            <a:lvl5pPr marL="689473" indent="0">
              <a:buNone/>
              <a:defRPr sz="754"/>
            </a:lvl5pPr>
            <a:lvl6pPr marL="861840" indent="0">
              <a:buNone/>
              <a:defRPr sz="754"/>
            </a:lvl6pPr>
            <a:lvl7pPr marL="1034208" indent="0">
              <a:buNone/>
              <a:defRPr sz="754"/>
            </a:lvl7pPr>
            <a:lvl8pPr marL="1206577" indent="0">
              <a:buNone/>
              <a:defRPr sz="754"/>
            </a:lvl8pPr>
            <a:lvl9pPr marL="1378944" indent="0">
              <a:buNone/>
              <a:defRPr sz="754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4" cy="3811588"/>
          </a:xfrm>
        </p:spPr>
        <p:txBody>
          <a:bodyPr/>
          <a:lstStyle>
            <a:lvl1pPr marL="0" indent="0">
              <a:buNone/>
              <a:defRPr sz="604"/>
            </a:lvl1pPr>
            <a:lvl2pPr marL="172368" indent="0">
              <a:buNone/>
              <a:defRPr sz="527"/>
            </a:lvl2pPr>
            <a:lvl3pPr marL="344736" indent="0">
              <a:buNone/>
              <a:defRPr sz="452"/>
            </a:lvl3pPr>
            <a:lvl4pPr marL="517105" indent="0">
              <a:buNone/>
              <a:defRPr sz="377"/>
            </a:lvl4pPr>
            <a:lvl5pPr marL="689473" indent="0">
              <a:buNone/>
              <a:defRPr sz="377"/>
            </a:lvl5pPr>
            <a:lvl6pPr marL="861840" indent="0">
              <a:buNone/>
              <a:defRPr sz="377"/>
            </a:lvl6pPr>
            <a:lvl7pPr marL="1034208" indent="0">
              <a:buNone/>
              <a:defRPr sz="377"/>
            </a:lvl7pPr>
            <a:lvl8pPr marL="1206577" indent="0">
              <a:buNone/>
              <a:defRPr sz="377"/>
            </a:lvl8pPr>
            <a:lvl9pPr marL="1378944" indent="0">
              <a:buNone/>
              <a:defRPr sz="377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249D77-A57E-49E7-8574-C56B92E02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A701E2F-4EF5-4332-8E29-87F04ED111AD}" type="datetimeFigureOut">
              <a:rPr lang="it-IT"/>
              <a:pPr>
                <a:defRPr/>
              </a:pPr>
              <a:t>22/12/2023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DEEA6D-BC39-484D-A4AB-7E588937A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6051FF-5B92-481F-B53C-C45A392E2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1CF8F-67C2-4B32-AC5D-3CBC33A01D7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978783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AD686-4D59-4CAC-82FC-080675BB7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1AA2B78-3DCD-44E5-BA24-393100161FCB}" type="datetimeFigureOut">
              <a:rPr lang="it-IT"/>
              <a:pPr>
                <a:defRPr/>
              </a:pPr>
              <a:t>22/12/2023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37EF28-01AA-4886-8481-6A4934E18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1390E-D527-414A-888D-88B30A9B6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28E44-AF83-4880-A31D-FBE40B69924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224724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7" y="365126"/>
            <a:ext cx="2135981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43" y="365126"/>
            <a:ext cx="6284119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708E8-6920-4A13-9338-AB84DB975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B5F7257-F1E5-457E-90C8-F370EC130922}" type="datetimeFigureOut">
              <a:rPr lang="it-IT"/>
              <a:pPr>
                <a:defRPr/>
              </a:pPr>
              <a:t>22/12/2023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02445-6461-4D69-B06D-45ED9AAA3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62C9E-5015-48DE-875E-19C6975EB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EEE69-00D5-4381-B873-345B80B6C88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35533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4E69B-4B8C-4C12-A6B5-E194912EBE41}" type="datetimeFigureOut">
              <a:rPr lang="it-IT" smtClean="0"/>
              <a:t>22/12/2023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22A5-D3D3-49FB-B68E-DDA4361D92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08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4E69B-4B8C-4C12-A6B5-E194912EBE41}" type="datetimeFigureOut">
              <a:rPr lang="it-IT" smtClean="0"/>
              <a:t>22/12/2023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22A5-D3D3-49FB-B68E-DDA4361D92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9247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4E69B-4B8C-4C12-A6B5-E194912EBE41}" type="datetimeFigureOut">
              <a:rPr lang="it-IT" smtClean="0"/>
              <a:t>22/12/2023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22A5-D3D3-49FB-B68E-DDA4361D92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1361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4E69B-4B8C-4C12-A6B5-E194912EBE41}" type="datetimeFigureOut">
              <a:rPr lang="it-IT" smtClean="0"/>
              <a:t>22/12/2023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22A5-D3D3-49FB-B68E-DDA4361D92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8382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4E69B-4B8C-4C12-A6B5-E194912EBE41}" type="datetimeFigureOut">
              <a:rPr lang="it-IT" smtClean="0"/>
              <a:t>22/12/2023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22A5-D3D3-49FB-B68E-DDA4361D92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5455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4E69B-4B8C-4C12-A6B5-E194912EBE41}" type="datetimeFigureOut">
              <a:rPr lang="it-IT" smtClean="0"/>
              <a:t>22/12/2023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22A5-D3D3-49FB-B68E-DDA4361D92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2199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4E69B-4B8C-4C12-A6B5-E194912EBE41}" type="datetimeFigureOut">
              <a:rPr lang="it-IT" smtClean="0"/>
              <a:t>22/12/2023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B22A5-D3D3-49FB-B68E-DDA4361D92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752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5D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4E69B-4B8C-4C12-A6B5-E194912EBE41}" type="datetimeFigureOut">
              <a:rPr lang="it-IT" smtClean="0"/>
              <a:t>22/12/2023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B22A5-D3D3-49FB-B68E-DDA4361D92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0958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C2838E7-3B54-4FBA-B1C5-B3210828D46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1038" y="365125"/>
            <a:ext cx="85439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  <a:endParaRPr lang="en-US" altLang="it-IT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352F6EE-ABEC-4812-AACD-538E337953A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alt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EAF1A-0FC5-4D31-9847-9B55C6AABD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373454" eaLnBrk="1" fontAlgn="auto" hangingPunct="1">
              <a:spcBef>
                <a:spcPts val="0"/>
              </a:spcBef>
              <a:spcAft>
                <a:spcPts val="0"/>
              </a:spcAft>
              <a:defRPr kumimoji="0" sz="452" b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094A04C-E110-476D-990D-2BA3870DB68B}" type="datetimeFigureOut">
              <a:rPr lang="it-IT"/>
              <a:pPr>
                <a:defRPr/>
              </a:pPr>
              <a:t>22/12/2023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33899-552B-41DA-80A7-9B9F189FA3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373454" eaLnBrk="1" fontAlgn="auto" hangingPunct="1">
              <a:spcBef>
                <a:spcPts val="0"/>
              </a:spcBef>
              <a:spcAft>
                <a:spcPts val="0"/>
              </a:spcAft>
              <a:defRPr kumimoji="0" sz="452" b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53BD40-EB23-4D33-8245-7388F3DEAE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373063" eaLnBrk="1" hangingPunct="1">
              <a:defRPr kumimoji="0" sz="400" b="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DE31FFF-E659-422D-A3E5-9FC65BB4CEC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19344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2pPr>
      <a:lvl3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3pPr>
      <a:lvl4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4pPr>
      <a:lvl5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5pPr>
      <a:lvl6pPr marL="186728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6pPr>
      <a:lvl7pPr marL="373454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7pPr>
      <a:lvl8pPr marL="560182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8pPr>
      <a:lvl9pPr marL="746910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84138" indent="-84138" algn="l" defTabSz="3429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28625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601663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774700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948024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6pPr>
      <a:lvl7pPr marL="1120393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7pPr>
      <a:lvl8pPr marL="1292760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8pPr>
      <a:lvl9pPr marL="1465129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1pPr>
      <a:lvl2pPr marL="172368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2pPr>
      <a:lvl3pPr marL="344736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3pPr>
      <a:lvl4pPr marL="517105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4pPr>
      <a:lvl5pPr marL="689473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5pPr>
      <a:lvl6pPr marL="861840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6pPr>
      <a:lvl7pPr marL="1034208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7pPr>
      <a:lvl8pPr marL="1206577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8pPr>
      <a:lvl9pPr marL="1378944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1">
            <a:extLst>
              <a:ext uri="{FF2B5EF4-FFF2-40B4-BE49-F238E27FC236}">
                <a16:creationId xmlns:a16="http://schemas.microsoft.com/office/drawing/2014/main" id="{C405B857-5BE1-4087-9F52-C8FE74793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850" y="371475"/>
            <a:ext cx="3548063" cy="517525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ORDINE DEL CULTO</a:t>
            </a:r>
          </a:p>
        </p:txBody>
      </p:sp>
      <p:sp>
        <p:nvSpPr>
          <p:cNvPr id="17411" name="CasellaDiTesto 1">
            <a:extLst>
              <a:ext uri="{FF2B5EF4-FFF2-40B4-BE49-F238E27FC236}">
                <a16:creationId xmlns:a16="http://schemas.microsoft.com/office/drawing/2014/main" id="{91E52421-3346-4AB2-B8AC-1C2E8FABC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4913" y="909638"/>
            <a:ext cx="5119687" cy="51911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372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DOMENICA 24 DICEMBRE 2023</a:t>
            </a:r>
          </a:p>
        </p:txBody>
      </p:sp>
      <p:sp>
        <p:nvSpPr>
          <p:cNvPr id="17412" name="Text Box 29">
            <a:extLst>
              <a:ext uri="{FF2B5EF4-FFF2-40B4-BE49-F238E27FC236}">
                <a16:creationId xmlns:a16="http://schemas.microsoft.com/office/drawing/2014/main" id="{1E55AF6A-CCEE-468B-85F5-C325526BC8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3275" y="1628775"/>
            <a:ext cx="6624638" cy="50466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149</a:t>
            </a: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Lettura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 Giudici cap. 7 - Luca</a:t>
            </a: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216</a:t>
            </a: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Preghiera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Francesco T.</a:t>
            </a: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18</a:t>
            </a: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Sermone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Francesco F</a:t>
            </a: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151</a:t>
            </a: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Cena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Roberto - Luca</a:t>
            </a: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220</a:t>
            </a: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Preghiera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Roberto</a:t>
            </a:r>
          </a:p>
        </p:txBody>
      </p:sp>
    </p:spTree>
    <p:extLst>
      <p:ext uri="{BB962C8B-B14F-4D97-AF65-F5344CB8AC3E}">
        <p14:creationId xmlns:p14="http://schemas.microsoft.com/office/powerpoint/2010/main" val="1173848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45667" y="1323447"/>
            <a:ext cx="7721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9600" b="1" cap="all" dirty="0" err="1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it-IT" sz="9600" b="1" dirty="0" err="1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NCORE</a:t>
            </a:r>
            <a:endParaRPr lang="it-IT" sz="9600" b="1" dirty="0">
              <a:solidFill>
                <a:srgbClr val="0000FF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t-IT" sz="96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NEL MARE </a:t>
            </a:r>
            <a:r>
              <a:rPr lang="it-IT" sz="9600" b="1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DELLA VITA</a:t>
            </a:r>
            <a:endParaRPr lang="it-IT" sz="96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95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1B340385-40AE-408C-92A6-D967F7048630}"/>
              </a:ext>
            </a:extLst>
          </p:cNvPr>
          <p:cNvSpPr txBox="1"/>
          <p:nvPr/>
        </p:nvSpPr>
        <p:spPr>
          <a:xfrm>
            <a:off x="783772" y="628918"/>
            <a:ext cx="8307977" cy="5771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600" b="1" i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Ebrei 6:18 -19</a:t>
            </a:r>
            <a:endParaRPr lang="it-IT" sz="36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it-IT" sz="3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3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ffinché mediante due cose immutabili, nelle quali è impossibile che Dio abbia mentito, troviamo una potente consolazione noi, che abbiamo cercato il nostro rifugio nell'afferrare </a:t>
            </a:r>
            <a:r>
              <a:rPr lang="it-IT" sz="3600" b="1" i="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saldamente la speranza</a:t>
            </a:r>
            <a:r>
              <a:rPr lang="it-IT" sz="3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che ci era messa davanti. </a:t>
            </a:r>
            <a:r>
              <a:rPr lang="it-IT" sz="3600" b="1" i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19</a:t>
            </a:r>
            <a:r>
              <a:rPr lang="it-IT" sz="3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Questa </a:t>
            </a:r>
            <a:r>
              <a:rPr lang="it-IT" sz="3600" b="1" i="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speranza</a:t>
            </a:r>
            <a:r>
              <a:rPr lang="it-IT" sz="3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 teniamo come </a:t>
            </a:r>
            <a:r>
              <a:rPr lang="it-IT" sz="3600" b="1" i="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un'àncora dell'anima</a:t>
            </a:r>
            <a:r>
              <a:rPr lang="it-IT" sz="3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sicura e ferma, che penetra oltre la cortina.</a:t>
            </a:r>
            <a:endParaRPr lang="it-IT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963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904736A5-4AD5-4A66-8F44-E881EA0E8BEB}"/>
              </a:ext>
            </a:extLst>
          </p:cNvPr>
          <p:cNvSpPr txBox="1"/>
          <p:nvPr/>
        </p:nvSpPr>
        <p:spPr>
          <a:xfrm>
            <a:off x="143692" y="0"/>
            <a:ext cx="9491254" cy="6894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 ÀNCORE DI DIO</a:t>
            </a:r>
          </a:p>
          <a:p>
            <a:pPr algn="ctr"/>
            <a:endParaRPr lang="it-IT" sz="10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400" b="1" dirty="0">
                <a:solidFill>
                  <a:srgbClr val="0000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 PROMESSA DI DIO, </a:t>
            </a:r>
            <a:r>
              <a:rPr lang="it-IT" sz="2400" b="1" cap="all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è </a:t>
            </a:r>
            <a:r>
              <a:rPr lang="it-IT" sz="2400" b="1" cap="all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àNCORA</a:t>
            </a:r>
            <a:r>
              <a:rPr lang="it-IT" sz="2400" b="1" cap="all" dirty="0">
                <a:ea typeface="Times New Roman" panose="02020603050405020304" pitchFamily="18" charset="0"/>
                <a:cs typeface="Times New Roman" panose="02020603050405020304" pitchFamily="18" charset="0"/>
              </a:rPr>
              <a:t> DI SPERANZA</a:t>
            </a:r>
            <a:endParaRPr lang="it-IT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4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Atti 13:23</a:t>
            </a:r>
            <a:r>
              <a:rPr lang="it-IT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- </a:t>
            </a:r>
            <a:r>
              <a:rPr lang="it-IT" sz="2400" b="1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2400" b="1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romessa</a:t>
            </a:r>
            <a:r>
              <a:rPr lang="it-IT" sz="240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è </a:t>
            </a:r>
            <a:r>
              <a:rPr lang="it-IT" sz="2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nella persona di </a:t>
            </a:r>
            <a:r>
              <a:rPr lang="it-IT" sz="2400" b="1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Cristo Gesù</a:t>
            </a:r>
            <a:r>
              <a:rPr lang="it-IT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it-IT" sz="24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Atti 13:32</a:t>
            </a:r>
            <a:r>
              <a:rPr lang="it-IT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-</a:t>
            </a:r>
            <a:r>
              <a:rPr lang="it-IT" sz="2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b="1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2400" b="1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romessa, </a:t>
            </a:r>
            <a:r>
              <a:rPr lang="it-IT" sz="2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fatta ai padri e </a:t>
            </a:r>
            <a:r>
              <a:rPr lang="it-IT" sz="2400" b="1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adempiuta </a:t>
            </a:r>
            <a:r>
              <a:rPr lang="it-IT" sz="2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 noi</a:t>
            </a:r>
            <a:r>
              <a:rPr lang="it-IT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just"/>
            <a:endParaRPr lang="it-IT" sz="10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400" b="1" cap="all" dirty="0">
                <a:solidFill>
                  <a:srgbClr val="0000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CRISTO </a:t>
            </a:r>
            <a:r>
              <a:rPr lang="it-IT" sz="2400" b="1" cap="all" dirty="0" err="1">
                <a:solidFill>
                  <a:srgbClr val="0000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GESù</a:t>
            </a:r>
            <a:r>
              <a:rPr lang="it-IT" sz="2400" b="1" cap="all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è Àncora DI </a:t>
            </a:r>
            <a:r>
              <a:rPr lang="it-IT" sz="2400" b="1" cap="all" dirty="0">
                <a:ea typeface="Times New Roman" panose="02020603050405020304" pitchFamily="18" charset="0"/>
                <a:cs typeface="Times New Roman" panose="02020603050405020304" pitchFamily="18" charset="0"/>
              </a:rPr>
              <a:t>CERTEZZA</a:t>
            </a:r>
            <a:endParaRPr lang="it-IT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4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Efesini 2:20</a:t>
            </a:r>
            <a:r>
              <a:rPr lang="it-IT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- </a:t>
            </a:r>
            <a:r>
              <a:rPr lang="it-IT" sz="2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Cristo Gesù stesso è  la </a:t>
            </a:r>
            <a:r>
              <a:rPr lang="it-IT" sz="2400" b="1" i="1" u="sng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2400" b="1" i="1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ietra</a:t>
            </a:r>
            <a:r>
              <a:rPr lang="it-IT" sz="2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angolare</a:t>
            </a:r>
            <a:r>
              <a:rPr lang="it-IT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it-IT" sz="24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Luca 6:48</a:t>
            </a:r>
            <a:r>
              <a:rPr lang="it-IT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- </a:t>
            </a:r>
            <a:r>
              <a:rPr lang="it-IT" sz="24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Chi ubbidisce a Cristo, </a:t>
            </a:r>
            <a:r>
              <a:rPr lang="it-IT" sz="2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sta nella garanzia della</a:t>
            </a:r>
            <a:r>
              <a:rPr lang="it-IT" sz="24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sz="24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occia</a:t>
            </a:r>
            <a:r>
              <a:rPr lang="it-IT" sz="2400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it-IT" sz="1000" b="1" i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400" b="1" dirty="0">
                <a:solidFill>
                  <a:srgbClr val="0000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 PAROLA DELLO SPIRITO SANTO, </a:t>
            </a:r>
            <a:r>
              <a:rPr lang="it-IT" sz="2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È ÀNCORA</a:t>
            </a:r>
            <a:r>
              <a:rPr lang="it-IT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b="1" cap="all" dirty="0">
                <a:ea typeface="Times New Roman" panose="02020603050405020304" pitchFamily="18" charset="0"/>
                <a:cs typeface="Times New Roman" panose="02020603050405020304" pitchFamily="18" charset="0"/>
              </a:rPr>
              <a:t>DI </a:t>
            </a:r>
            <a:r>
              <a:rPr lang="it-IT" sz="2400" b="1" cap="all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VERITà</a:t>
            </a:r>
            <a:endParaRPr lang="it-IT" sz="2400" cap="all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4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Giovanni 16:13</a:t>
            </a:r>
            <a:r>
              <a:rPr lang="it-IT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- </a:t>
            </a:r>
            <a:r>
              <a:rPr lang="it-IT" sz="2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 Spirito Santo ha </a:t>
            </a:r>
            <a:r>
              <a:rPr lang="it-IT" sz="2400" b="1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guidato</a:t>
            </a:r>
            <a:r>
              <a:rPr lang="it-IT" sz="2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gli apostoli in tutta la </a:t>
            </a:r>
            <a:r>
              <a:rPr lang="it-IT" sz="2400" b="1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Verità</a:t>
            </a:r>
            <a:r>
              <a:rPr lang="it-IT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it-IT" sz="24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Romani 1: 16</a:t>
            </a:r>
            <a:r>
              <a:rPr lang="it-IT" sz="2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sz="2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L’Evangelo </a:t>
            </a:r>
            <a:r>
              <a:rPr lang="it-IT" sz="2400" b="1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è potenza </a:t>
            </a:r>
            <a:r>
              <a:rPr lang="it-IT" sz="2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 Dio per la salvezza</a:t>
            </a:r>
            <a:r>
              <a:rPr lang="it-IT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it-IT" sz="10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400" b="1" dirty="0">
                <a:solidFill>
                  <a:srgbClr val="0000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 PREGHIERA, </a:t>
            </a:r>
            <a:r>
              <a:rPr lang="it-IT" sz="2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È ÀNCORA</a:t>
            </a:r>
            <a:r>
              <a:rPr lang="it-IT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DI AFFIDAMENTO</a:t>
            </a:r>
            <a:endParaRPr lang="it-IT" sz="2400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4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Filippesi 4:6</a:t>
            </a:r>
            <a:r>
              <a:rPr lang="it-IT" sz="2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b="1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sz="240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it-IT" sz="2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 vostre richieste siano rese note a Dio in </a:t>
            </a:r>
            <a:r>
              <a:rPr lang="it-IT" sz="2400" b="1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preghiera</a:t>
            </a:r>
            <a:r>
              <a:rPr lang="it-IT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it-IT" sz="10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400" b="1" dirty="0">
                <a:solidFill>
                  <a:srgbClr val="0000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 CHIESA, </a:t>
            </a:r>
            <a:r>
              <a:rPr lang="it-IT" sz="2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È ÀNCORA DI SALVEZZA</a:t>
            </a:r>
            <a:r>
              <a:rPr lang="it-IT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it-IT" sz="24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Colossesi 1:18 </a:t>
            </a:r>
            <a:r>
              <a:rPr lang="it-IT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sz="2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Cristo è il Capo del Corpo, cioè della </a:t>
            </a:r>
            <a:r>
              <a:rPr lang="it-IT" sz="2400" b="1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Chiesa</a:t>
            </a:r>
            <a:r>
              <a:rPr lang="it-IT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24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it-IT" sz="24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Efesini 5:23</a:t>
            </a:r>
            <a:r>
              <a:rPr lang="it-IT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it-IT" sz="2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Cristo è il </a:t>
            </a:r>
            <a:r>
              <a:rPr lang="it-IT" sz="2400" b="1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Salvatore</a:t>
            </a:r>
            <a:r>
              <a:rPr lang="it-IT" sz="2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del Corpo.</a:t>
            </a:r>
            <a:endParaRPr lang="it-IT" sz="24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24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reccia in su 2">
            <a:hlinkClick r:id="rId2" action="ppaction://hlinksldjump"/>
            <a:extLst>
              <a:ext uri="{FF2B5EF4-FFF2-40B4-BE49-F238E27FC236}">
                <a16:creationId xmlns:a16="http://schemas.microsoft.com/office/drawing/2014/main" id="{D1F71361-F1C8-46BA-8EE1-9FC564B17EB5}"/>
              </a:ext>
            </a:extLst>
          </p:cNvPr>
          <p:cNvSpPr/>
          <p:nvPr/>
        </p:nvSpPr>
        <p:spPr>
          <a:xfrm>
            <a:off x="9601200" y="6517532"/>
            <a:ext cx="304800" cy="34046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558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ccia in su 1">
            <a:hlinkClick r:id="rId2" action="ppaction://hlinksldjump"/>
            <a:extLst>
              <a:ext uri="{FF2B5EF4-FFF2-40B4-BE49-F238E27FC236}">
                <a16:creationId xmlns:a16="http://schemas.microsoft.com/office/drawing/2014/main" id="{F4ED8A35-F9AF-46E5-893F-1286D88B2C48}"/>
              </a:ext>
            </a:extLst>
          </p:cNvPr>
          <p:cNvSpPr/>
          <p:nvPr/>
        </p:nvSpPr>
        <p:spPr>
          <a:xfrm>
            <a:off x="9601200" y="6517532"/>
            <a:ext cx="304800" cy="34046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79025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450</TotalTime>
  <Words>275</Words>
  <Application>Microsoft Office PowerPoint</Application>
  <PresentationFormat>A4 (21x29,7 cm)</PresentationFormat>
  <Paragraphs>37</Paragraphs>
  <Slides>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Tahoma</vt:lpstr>
      <vt:lpstr>Times New Roman</vt:lpstr>
      <vt:lpstr>Tema di Office</vt:lpstr>
      <vt:lpstr>2_Tema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Fosci</dc:creator>
  <cp:lastModifiedBy>Franco</cp:lastModifiedBy>
  <cp:revision>52</cp:revision>
  <dcterms:created xsi:type="dcterms:W3CDTF">2017-09-15T15:56:46Z</dcterms:created>
  <dcterms:modified xsi:type="dcterms:W3CDTF">2023-12-22T10:03:56Z</dcterms:modified>
</cp:coreProperties>
</file>