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32" r:id="rId2"/>
  </p:sldMasterIdLst>
  <p:notesMasterIdLst>
    <p:notesMasterId r:id="rId7"/>
  </p:notesMasterIdLst>
  <p:sldIdLst>
    <p:sldId id="646" r:id="rId3"/>
    <p:sldId id="256" r:id="rId4"/>
    <p:sldId id="260" r:id="rId5"/>
    <p:sldId id="257" r:id="rId6"/>
  </p:sldIdLst>
  <p:sldSz cx="9906000" cy="6858000" type="A4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5D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92" autoAdjust="0"/>
    <p:restoredTop sz="94660"/>
  </p:normalViewPr>
  <p:slideViewPr>
    <p:cSldViewPr snapToGrid="0">
      <p:cViewPr varScale="1">
        <p:scale>
          <a:sx n="98" d="100"/>
          <a:sy n="98" d="100"/>
        </p:scale>
        <p:origin x="14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CED2D-973F-4B58-BAD0-5A6377971B46}" type="datetimeFigureOut">
              <a:rPr lang="it-IT" smtClean="0"/>
              <a:t>30/12/2023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8102-23F5-49D2-9B6D-26293862F5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3370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egnaposto immagine diapositiva 1">
            <a:extLst>
              <a:ext uri="{FF2B5EF4-FFF2-40B4-BE49-F238E27FC236}">
                <a16:creationId xmlns:a16="http://schemas.microsoft.com/office/drawing/2014/main" id="{4B8CDB15-AA65-4607-B8A5-3731D05AD1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Segnaposto note 2">
            <a:extLst>
              <a:ext uri="{FF2B5EF4-FFF2-40B4-BE49-F238E27FC236}">
                <a16:creationId xmlns:a16="http://schemas.microsoft.com/office/drawing/2014/main" id="{3D8343E3-8F98-4759-AE7C-78D99C1663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100356" name="Segnaposto numero diapositiva 3">
            <a:extLst>
              <a:ext uri="{FF2B5EF4-FFF2-40B4-BE49-F238E27FC236}">
                <a16:creationId xmlns:a16="http://schemas.microsoft.com/office/drawing/2014/main" id="{1FD889F7-CE77-4F6C-80EC-8059E19ACF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F894888-6F49-4DB1-8A28-62696160D87D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7350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E69B-4B8C-4C12-A6B5-E194912EBE41}" type="datetimeFigureOut">
              <a:rPr lang="it-IT" smtClean="0"/>
              <a:t>30/12/2023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22A5-D3D3-49FB-B68E-DDA4361D92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4706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E69B-4B8C-4C12-A6B5-E194912EBE41}" type="datetimeFigureOut">
              <a:rPr lang="it-IT" smtClean="0"/>
              <a:t>30/12/2023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22A5-D3D3-49FB-B68E-DDA4361D92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3283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E69B-4B8C-4C12-A6B5-E194912EBE41}" type="datetimeFigureOut">
              <a:rPr lang="it-IT" smtClean="0"/>
              <a:t>30/12/2023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22A5-D3D3-49FB-B68E-DDA4361D92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8025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4"/>
            <a:ext cx="8420100" cy="2387600"/>
          </a:xfrm>
        </p:spPr>
        <p:txBody>
          <a:bodyPr anchor="b"/>
          <a:lstStyle>
            <a:lvl1pPr algn="ctr">
              <a:defRPr sz="2263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905"/>
            </a:lvl1pPr>
            <a:lvl2pPr marL="172368" indent="0" algn="ctr">
              <a:buNone/>
              <a:defRPr sz="754"/>
            </a:lvl2pPr>
            <a:lvl3pPr marL="344736" indent="0" algn="ctr">
              <a:buNone/>
              <a:defRPr sz="679"/>
            </a:lvl3pPr>
            <a:lvl4pPr marL="517105" indent="0" algn="ctr">
              <a:buNone/>
              <a:defRPr sz="604"/>
            </a:lvl4pPr>
            <a:lvl5pPr marL="689473" indent="0" algn="ctr">
              <a:buNone/>
              <a:defRPr sz="604"/>
            </a:lvl5pPr>
            <a:lvl6pPr marL="861840" indent="0" algn="ctr">
              <a:buNone/>
              <a:defRPr sz="604"/>
            </a:lvl6pPr>
            <a:lvl7pPr marL="1034208" indent="0" algn="ctr">
              <a:buNone/>
              <a:defRPr sz="604"/>
            </a:lvl7pPr>
            <a:lvl8pPr marL="1206577" indent="0" algn="ctr">
              <a:buNone/>
              <a:defRPr sz="604"/>
            </a:lvl8pPr>
            <a:lvl9pPr marL="1378944" indent="0" algn="ctr">
              <a:buNone/>
              <a:defRPr sz="604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9A768-E216-4524-AC3C-78B627622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D65E406-5169-4609-9C28-292C54C2C3CD}" type="datetimeFigureOut">
              <a:rPr lang="it-IT"/>
              <a:pPr>
                <a:defRPr/>
              </a:pPr>
              <a:t>30/12/2023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FF7D6-A230-443B-BA0B-75F9D278A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B76D2-2084-4895-8905-293E9CE7C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C8308-6385-46C1-B46C-1BDA669B2DA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98044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C6D76-4502-420F-B030-249370F2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39172AA-FFD4-4630-A1BF-635A6EAF1F55}" type="datetimeFigureOut">
              <a:rPr lang="it-IT"/>
              <a:pPr>
                <a:defRPr/>
              </a:pPr>
              <a:t>30/12/2023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1CCC3-5EF1-4FBE-AB14-4B78F29A6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FB1C5-8095-4E3D-A8D3-54DE4A47F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3A0D4-563B-43FD-8B28-0902ED64FA5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60529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3" y="1709749"/>
            <a:ext cx="8543925" cy="2852737"/>
          </a:xfrm>
        </p:spPr>
        <p:txBody>
          <a:bodyPr anchor="b"/>
          <a:lstStyle>
            <a:lvl1pPr>
              <a:defRPr sz="2263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3" y="4589474"/>
            <a:ext cx="8543925" cy="1500187"/>
          </a:xfrm>
        </p:spPr>
        <p:txBody>
          <a:bodyPr/>
          <a:lstStyle>
            <a:lvl1pPr marL="0" indent="0">
              <a:buNone/>
              <a:defRPr sz="905">
                <a:solidFill>
                  <a:schemeClr val="tx1"/>
                </a:solidFill>
              </a:defRPr>
            </a:lvl1pPr>
            <a:lvl2pPr marL="172368" indent="0">
              <a:buNone/>
              <a:defRPr sz="754">
                <a:solidFill>
                  <a:schemeClr val="tx1">
                    <a:tint val="75000"/>
                  </a:schemeClr>
                </a:solidFill>
              </a:defRPr>
            </a:lvl2pPr>
            <a:lvl3pPr marL="344736" indent="0">
              <a:buNone/>
              <a:defRPr sz="679">
                <a:solidFill>
                  <a:schemeClr val="tx1">
                    <a:tint val="75000"/>
                  </a:schemeClr>
                </a:solidFill>
              </a:defRPr>
            </a:lvl3pPr>
            <a:lvl4pPr marL="517105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4pPr>
            <a:lvl5pPr marL="689473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5pPr>
            <a:lvl6pPr marL="861840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6pPr>
            <a:lvl7pPr marL="1034208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7pPr>
            <a:lvl8pPr marL="1206577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8pPr>
            <a:lvl9pPr marL="1378944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45E29-AE31-4658-A0B6-427AE0401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CBBC564-C514-4BA7-9286-0D0F7BF9B1D2}" type="datetimeFigureOut">
              <a:rPr lang="it-IT"/>
              <a:pPr>
                <a:defRPr/>
              </a:pPr>
              <a:t>30/12/2023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0470C-5DCF-48C9-877A-F4994EC51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9AA410-7EA2-4154-87A2-836C4CB47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7E2C9-18BF-43DC-888E-ACD80CB0EC5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03570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5B5997-3883-4BBC-AB0D-23CA2B924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F7DFC11-4893-4EAA-AD37-C65EF73D04BE}" type="datetimeFigureOut">
              <a:rPr lang="it-IT"/>
              <a:pPr>
                <a:defRPr/>
              </a:pPr>
              <a:t>30/12/2023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CB74D3-CE68-4EBB-B092-D317C19A3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FCE8D3-C74A-4841-AAF6-4DE196E5B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815DF-7EDC-40DE-8FC1-852EE21C48B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49696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31" y="365134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30" y="1681164"/>
            <a:ext cx="4190702" cy="823912"/>
          </a:xfrm>
        </p:spPr>
        <p:txBody>
          <a:bodyPr anchor="b"/>
          <a:lstStyle>
            <a:lvl1pPr marL="0" indent="0">
              <a:buNone/>
              <a:defRPr sz="905" b="1"/>
            </a:lvl1pPr>
            <a:lvl2pPr marL="172368" indent="0">
              <a:buNone/>
              <a:defRPr sz="754" b="1"/>
            </a:lvl2pPr>
            <a:lvl3pPr marL="344736" indent="0">
              <a:buNone/>
              <a:defRPr sz="679" b="1"/>
            </a:lvl3pPr>
            <a:lvl4pPr marL="517105" indent="0">
              <a:buNone/>
              <a:defRPr sz="604" b="1"/>
            </a:lvl4pPr>
            <a:lvl5pPr marL="689473" indent="0">
              <a:buNone/>
              <a:defRPr sz="604" b="1"/>
            </a:lvl5pPr>
            <a:lvl6pPr marL="861840" indent="0">
              <a:buNone/>
              <a:defRPr sz="604" b="1"/>
            </a:lvl6pPr>
            <a:lvl7pPr marL="1034208" indent="0">
              <a:buNone/>
              <a:defRPr sz="604" b="1"/>
            </a:lvl7pPr>
            <a:lvl8pPr marL="1206577" indent="0">
              <a:buNone/>
              <a:defRPr sz="604" b="1"/>
            </a:lvl8pPr>
            <a:lvl9pPr marL="1378944" indent="0">
              <a:buNone/>
              <a:defRPr sz="604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30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4"/>
            <a:ext cx="4211340" cy="823912"/>
          </a:xfrm>
        </p:spPr>
        <p:txBody>
          <a:bodyPr anchor="b"/>
          <a:lstStyle>
            <a:lvl1pPr marL="0" indent="0">
              <a:buNone/>
              <a:defRPr sz="905" b="1"/>
            </a:lvl1pPr>
            <a:lvl2pPr marL="172368" indent="0">
              <a:buNone/>
              <a:defRPr sz="754" b="1"/>
            </a:lvl2pPr>
            <a:lvl3pPr marL="344736" indent="0">
              <a:buNone/>
              <a:defRPr sz="679" b="1"/>
            </a:lvl3pPr>
            <a:lvl4pPr marL="517105" indent="0">
              <a:buNone/>
              <a:defRPr sz="604" b="1"/>
            </a:lvl4pPr>
            <a:lvl5pPr marL="689473" indent="0">
              <a:buNone/>
              <a:defRPr sz="604" b="1"/>
            </a:lvl5pPr>
            <a:lvl6pPr marL="861840" indent="0">
              <a:buNone/>
              <a:defRPr sz="604" b="1"/>
            </a:lvl6pPr>
            <a:lvl7pPr marL="1034208" indent="0">
              <a:buNone/>
              <a:defRPr sz="604" b="1"/>
            </a:lvl7pPr>
            <a:lvl8pPr marL="1206577" indent="0">
              <a:buNone/>
              <a:defRPr sz="604" b="1"/>
            </a:lvl8pPr>
            <a:lvl9pPr marL="1378944" indent="0">
              <a:buNone/>
              <a:defRPr sz="604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F9D8A-C407-46C0-9706-C18CBAC72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A104D19-188B-4812-AD32-BDFF0267E279}" type="datetimeFigureOut">
              <a:rPr lang="it-IT"/>
              <a:pPr>
                <a:defRPr/>
              </a:pPr>
              <a:t>30/12/2023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D03D52-7C8B-4F24-8EDC-70A89E126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0B20EB-5EE8-44E6-A071-4906BF5A2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412EE-9531-43BC-9BD8-ADA3CD035C4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349078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1177F6-9C5E-4F5B-865E-BFF54C8A0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9A9A888-12EB-4E6C-8ED6-6EFD88984E36}" type="datetimeFigureOut">
              <a:rPr lang="it-IT"/>
              <a:pPr>
                <a:defRPr/>
              </a:pPr>
              <a:t>30/12/2023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9766B3-3D71-493B-95EC-5F31C01FD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EB00B0-6C86-46C5-A760-8CD56A4A8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9209C-D2AF-46B5-817B-8533521473E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272470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52F516-7937-4355-8543-E51171D2B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4CB14F6-9753-4126-AD45-DF233F566498}" type="datetimeFigureOut">
              <a:rPr lang="it-IT"/>
              <a:pPr>
                <a:defRPr/>
              </a:pPr>
              <a:t>30/12/2023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929DC1-9063-49EF-BB6A-84AE4282C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46A715-0EA4-4C1B-B41B-D3BEC7EA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989EA-BF4A-4083-A33A-8D53E06D5F8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795385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4" cy="1600200"/>
          </a:xfrm>
        </p:spPr>
        <p:txBody>
          <a:bodyPr anchor="b"/>
          <a:lstStyle>
            <a:lvl1pPr>
              <a:defRPr sz="1206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36"/>
            <a:ext cx="5014913" cy="4873625"/>
          </a:xfrm>
        </p:spPr>
        <p:txBody>
          <a:bodyPr/>
          <a:lstStyle>
            <a:lvl1pPr>
              <a:defRPr sz="1206"/>
            </a:lvl1pPr>
            <a:lvl2pPr>
              <a:defRPr sz="1057"/>
            </a:lvl2pPr>
            <a:lvl3pPr>
              <a:defRPr sz="905"/>
            </a:lvl3pPr>
            <a:lvl4pPr>
              <a:defRPr sz="754"/>
            </a:lvl4pPr>
            <a:lvl5pPr>
              <a:defRPr sz="754"/>
            </a:lvl5pPr>
            <a:lvl6pPr>
              <a:defRPr sz="754"/>
            </a:lvl6pPr>
            <a:lvl7pPr>
              <a:defRPr sz="754"/>
            </a:lvl7pPr>
            <a:lvl8pPr>
              <a:defRPr sz="754"/>
            </a:lvl8pPr>
            <a:lvl9pPr>
              <a:defRPr sz="754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4" cy="3811588"/>
          </a:xfrm>
        </p:spPr>
        <p:txBody>
          <a:bodyPr/>
          <a:lstStyle>
            <a:lvl1pPr marL="0" indent="0">
              <a:buNone/>
              <a:defRPr sz="604"/>
            </a:lvl1pPr>
            <a:lvl2pPr marL="172368" indent="0">
              <a:buNone/>
              <a:defRPr sz="527"/>
            </a:lvl2pPr>
            <a:lvl3pPr marL="344736" indent="0">
              <a:buNone/>
              <a:defRPr sz="452"/>
            </a:lvl3pPr>
            <a:lvl4pPr marL="517105" indent="0">
              <a:buNone/>
              <a:defRPr sz="377"/>
            </a:lvl4pPr>
            <a:lvl5pPr marL="689473" indent="0">
              <a:buNone/>
              <a:defRPr sz="377"/>
            </a:lvl5pPr>
            <a:lvl6pPr marL="861840" indent="0">
              <a:buNone/>
              <a:defRPr sz="377"/>
            </a:lvl6pPr>
            <a:lvl7pPr marL="1034208" indent="0">
              <a:buNone/>
              <a:defRPr sz="377"/>
            </a:lvl7pPr>
            <a:lvl8pPr marL="1206577" indent="0">
              <a:buNone/>
              <a:defRPr sz="377"/>
            </a:lvl8pPr>
            <a:lvl9pPr marL="1378944" indent="0">
              <a:buNone/>
              <a:defRPr sz="377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7DA139-2387-4D0B-B825-5F672D519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1195524-CE64-4626-8DB0-828BB5C3A942}" type="datetimeFigureOut">
              <a:rPr lang="it-IT"/>
              <a:pPr>
                <a:defRPr/>
              </a:pPr>
              <a:t>30/12/2023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D9BA09-7B6F-4F77-A421-29A87C524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AEE6BD-57A3-4779-B8CA-0996E95B2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BA11D-0D6F-49F3-B6F9-2AB451F5F41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55936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E69B-4B8C-4C12-A6B5-E194912EBE41}" type="datetimeFigureOut">
              <a:rPr lang="it-IT" smtClean="0"/>
              <a:t>30/12/2023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22A5-D3D3-49FB-B68E-DDA4361D92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80223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4" cy="1600200"/>
          </a:xfrm>
        </p:spPr>
        <p:txBody>
          <a:bodyPr anchor="b"/>
          <a:lstStyle>
            <a:lvl1pPr>
              <a:defRPr sz="1206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36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1206"/>
            </a:lvl1pPr>
            <a:lvl2pPr marL="172368" indent="0">
              <a:buNone/>
              <a:defRPr sz="1057"/>
            </a:lvl2pPr>
            <a:lvl3pPr marL="344736" indent="0">
              <a:buNone/>
              <a:defRPr sz="905"/>
            </a:lvl3pPr>
            <a:lvl4pPr marL="517105" indent="0">
              <a:buNone/>
              <a:defRPr sz="754"/>
            </a:lvl4pPr>
            <a:lvl5pPr marL="689473" indent="0">
              <a:buNone/>
              <a:defRPr sz="754"/>
            </a:lvl5pPr>
            <a:lvl6pPr marL="861840" indent="0">
              <a:buNone/>
              <a:defRPr sz="754"/>
            </a:lvl6pPr>
            <a:lvl7pPr marL="1034208" indent="0">
              <a:buNone/>
              <a:defRPr sz="754"/>
            </a:lvl7pPr>
            <a:lvl8pPr marL="1206577" indent="0">
              <a:buNone/>
              <a:defRPr sz="754"/>
            </a:lvl8pPr>
            <a:lvl9pPr marL="1378944" indent="0">
              <a:buNone/>
              <a:defRPr sz="754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4" cy="3811588"/>
          </a:xfrm>
        </p:spPr>
        <p:txBody>
          <a:bodyPr/>
          <a:lstStyle>
            <a:lvl1pPr marL="0" indent="0">
              <a:buNone/>
              <a:defRPr sz="604"/>
            </a:lvl1pPr>
            <a:lvl2pPr marL="172368" indent="0">
              <a:buNone/>
              <a:defRPr sz="527"/>
            </a:lvl2pPr>
            <a:lvl3pPr marL="344736" indent="0">
              <a:buNone/>
              <a:defRPr sz="452"/>
            </a:lvl3pPr>
            <a:lvl4pPr marL="517105" indent="0">
              <a:buNone/>
              <a:defRPr sz="377"/>
            </a:lvl4pPr>
            <a:lvl5pPr marL="689473" indent="0">
              <a:buNone/>
              <a:defRPr sz="377"/>
            </a:lvl5pPr>
            <a:lvl6pPr marL="861840" indent="0">
              <a:buNone/>
              <a:defRPr sz="377"/>
            </a:lvl6pPr>
            <a:lvl7pPr marL="1034208" indent="0">
              <a:buNone/>
              <a:defRPr sz="377"/>
            </a:lvl7pPr>
            <a:lvl8pPr marL="1206577" indent="0">
              <a:buNone/>
              <a:defRPr sz="377"/>
            </a:lvl8pPr>
            <a:lvl9pPr marL="1378944" indent="0">
              <a:buNone/>
              <a:defRPr sz="377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11E665-32BC-42E4-91C2-12DA17112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7F9806A-9FBD-4877-AFCC-4D27B78F77E3}" type="datetimeFigureOut">
              <a:rPr lang="it-IT"/>
              <a:pPr>
                <a:defRPr/>
              </a:pPr>
              <a:t>30/12/2023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8CFD5E-47FC-41FE-997F-6CA3A30E7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99A8A8-2704-41EC-89DA-D5F3A3F95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1CD37-FCFA-47BA-8DFD-84058A0E073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72390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F3ADB7-338F-4EE3-8093-D8EEB2E8E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DBF608A-047D-4BF4-8451-88CFB8E7F083}" type="datetimeFigureOut">
              <a:rPr lang="it-IT"/>
              <a:pPr>
                <a:defRPr/>
              </a:pPr>
              <a:t>30/12/2023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CC4A7-492E-47ED-BAAB-263B754B8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A082D-C78C-4D08-A3A2-75694A0FD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73EF7-B852-4DB6-A01C-7AD27D255AA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791454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7" y="365126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43" y="365126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CF8B3-F041-43A6-8D7B-681785E00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7724CB1-378B-4462-BD70-985FB5B4A8A3}" type="datetimeFigureOut">
              <a:rPr lang="it-IT"/>
              <a:pPr>
                <a:defRPr/>
              </a:pPr>
              <a:t>30/12/2023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1F65C-89A1-4636-B90A-6DA4EA4F1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3E980-464F-4362-8129-5145791A2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432A8-BA40-4246-8C15-4FAD5F407C5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03414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E69B-4B8C-4C12-A6B5-E194912EBE41}" type="datetimeFigureOut">
              <a:rPr lang="it-IT" smtClean="0"/>
              <a:t>30/12/2023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22A5-D3D3-49FB-B68E-DDA4361D92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08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E69B-4B8C-4C12-A6B5-E194912EBE41}" type="datetimeFigureOut">
              <a:rPr lang="it-IT" smtClean="0"/>
              <a:t>30/12/2023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22A5-D3D3-49FB-B68E-DDA4361D92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924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E69B-4B8C-4C12-A6B5-E194912EBE41}" type="datetimeFigureOut">
              <a:rPr lang="it-IT" smtClean="0"/>
              <a:t>30/12/2023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22A5-D3D3-49FB-B68E-DDA4361D92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1361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E69B-4B8C-4C12-A6B5-E194912EBE41}" type="datetimeFigureOut">
              <a:rPr lang="it-IT" smtClean="0"/>
              <a:t>30/12/2023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22A5-D3D3-49FB-B68E-DDA4361D92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8382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E69B-4B8C-4C12-A6B5-E194912EBE41}" type="datetimeFigureOut">
              <a:rPr lang="it-IT" smtClean="0"/>
              <a:t>30/12/2023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22A5-D3D3-49FB-B68E-DDA4361D92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5455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E69B-4B8C-4C12-A6B5-E194912EBE41}" type="datetimeFigureOut">
              <a:rPr lang="it-IT" smtClean="0"/>
              <a:t>30/12/2023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22A5-D3D3-49FB-B68E-DDA4361D92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2199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E69B-4B8C-4C12-A6B5-E194912EBE41}" type="datetimeFigureOut">
              <a:rPr lang="it-IT" smtClean="0"/>
              <a:t>30/12/2023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22A5-D3D3-49FB-B68E-DDA4361D92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75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5D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4E69B-4B8C-4C12-A6B5-E194912EBE41}" type="datetimeFigureOut">
              <a:rPr lang="it-IT" smtClean="0"/>
              <a:t>30/12/2023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B22A5-D3D3-49FB-B68E-DDA4361D92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0958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613C3AD-D9D8-4680-83CE-7E21C31A0FF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81038" y="365125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  <a:endParaRPr lang="en-US" altLang="it-IT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7E76B33-055B-427F-BB00-4A6AA83904C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alt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AA067-B0C5-4EA8-B018-5590E5794D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373454" eaLnBrk="1" fontAlgn="auto" hangingPunct="1">
              <a:spcBef>
                <a:spcPts val="0"/>
              </a:spcBef>
              <a:spcAft>
                <a:spcPts val="0"/>
              </a:spcAft>
              <a:defRPr kumimoji="0" sz="452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D1E28E-31E2-4D32-B048-BE230504A1BA}" type="datetimeFigureOut">
              <a:rPr lang="it-IT"/>
              <a:pPr>
                <a:defRPr/>
              </a:pPr>
              <a:t>30/12/2023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02C4B-7A16-414F-85F7-79D9DC1001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373454" eaLnBrk="1" fontAlgn="auto" hangingPunct="1">
              <a:spcBef>
                <a:spcPts val="0"/>
              </a:spcBef>
              <a:spcAft>
                <a:spcPts val="0"/>
              </a:spcAft>
              <a:defRPr kumimoji="0" sz="452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2C59B-3D79-43DD-9E3C-3BB48154CC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373063" eaLnBrk="1" hangingPunct="1">
              <a:defRPr kumimoji="0" sz="400" b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365F84D-AF76-45C6-A8F4-E0BC4187C44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1794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2pPr>
      <a:lvl3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3pPr>
      <a:lvl4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4pPr>
      <a:lvl5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5pPr>
      <a:lvl6pPr marL="186728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6pPr>
      <a:lvl7pPr marL="373454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7pPr>
      <a:lvl8pPr marL="560182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8pPr>
      <a:lvl9pPr marL="746910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84138" indent="-84138" algn="l" defTabSz="3429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28625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601663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774700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948024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6pPr>
      <a:lvl7pPr marL="1120393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7pPr>
      <a:lvl8pPr marL="1292760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8pPr>
      <a:lvl9pPr marL="1465129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1pPr>
      <a:lvl2pPr marL="172368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2pPr>
      <a:lvl3pPr marL="344736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3pPr>
      <a:lvl4pPr marL="517105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4pPr>
      <a:lvl5pPr marL="689473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5pPr>
      <a:lvl6pPr marL="861840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6pPr>
      <a:lvl7pPr marL="1034208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7pPr>
      <a:lvl8pPr marL="1206577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8pPr>
      <a:lvl9pPr marL="1378944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1">
            <a:extLst>
              <a:ext uri="{FF2B5EF4-FFF2-40B4-BE49-F238E27FC236}">
                <a16:creationId xmlns:a16="http://schemas.microsoft.com/office/drawing/2014/main" id="{832618C8-0084-490E-A872-C01C1E568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7850" y="371475"/>
            <a:ext cx="3548063" cy="517525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ORDINE DEL CULTO</a:t>
            </a:r>
          </a:p>
        </p:txBody>
      </p:sp>
      <p:sp>
        <p:nvSpPr>
          <p:cNvPr id="17411" name="CasellaDiTesto 1">
            <a:extLst>
              <a:ext uri="{FF2B5EF4-FFF2-40B4-BE49-F238E27FC236}">
                <a16:creationId xmlns:a16="http://schemas.microsoft.com/office/drawing/2014/main" id="{2B410639-0AE0-4242-AF60-63D7259BE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4913" y="909638"/>
            <a:ext cx="5119687" cy="51911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3722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DOMENICA 31 DICEMBRE 2023</a:t>
            </a:r>
          </a:p>
        </p:txBody>
      </p:sp>
      <p:sp>
        <p:nvSpPr>
          <p:cNvPr id="17412" name="Text Box 29">
            <a:extLst>
              <a:ext uri="{FF2B5EF4-FFF2-40B4-BE49-F238E27FC236}">
                <a16:creationId xmlns:a16="http://schemas.microsoft.com/office/drawing/2014/main" id="{37500D2F-62F1-4035-B3A9-2EED9E2D9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275" y="1628775"/>
            <a:ext cx="6624638" cy="50466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55</a:t>
            </a: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Lettura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 Giudici cap. 8 - Franco</a:t>
            </a: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3</a:t>
            </a: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Preghiera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Roberto</a:t>
            </a: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116</a:t>
            </a: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Sermone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Francesco F</a:t>
            </a: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73</a:t>
            </a: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Cena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Luca - Franco</a:t>
            </a: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112</a:t>
            </a: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Preghiera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Francesco T</a:t>
            </a:r>
          </a:p>
        </p:txBody>
      </p:sp>
    </p:spTree>
    <p:extLst>
      <p:ext uri="{BB962C8B-B14F-4D97-AF65-F5344CB8AC3E}">
        <p14:creationId xmlns:p14="http://schemas.microsoft.com/office/powerpoint/2010/main" val="4026755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092200" y="860151"/>
            <a:ext cx="7721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9600" b="1" cap="all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ANIMA</a:t>
            </a:r>
          </a:p>
          <a:p>
            <a:pPr algn="ctr">
              <a:spcAft>
                <a:spcPts val="0"/>
              </a:spcAft>
            </a:pPr>
            <a:r>
              <a:rPr lang="it-IT" sz="9600" b="1" cap="all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IMMORTALE</a:t>
            </a:r>
            <a:endParaRPr lang="it-IT" sz="96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5704E30-5B0C-4303-96C2-7C26017082D3}"/>
              </a:ext>
            </a:extLst>
          </p:cNvPr>
          <p:cNvSpPr txBox="1"/>
          <p:nvPr/>
        </p:nvSpPr>
        <p:spPr>
          <a:xfrm>
            <a:off x="1475233" y="4286427"/>
            <a:ext cx="744326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tabLst>
                <a:tab pos="252095" algn="l"/>
              </a:tabLst>
            </a:pPr>
            <a:r>
              <a:rPr lang="it-IT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«L’immortalità dell’anima è cosa che ci importa talmente, che ci riguarda così profondamente, che bisogna aver perduto ogni sensibilità se ci torna indifferente saperne qualcosa» (Blaise Pascal, “Pensieri”, pag. 72).</a:t>
            </a:r>
            <a:endParaRPr lang="it-IT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95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04C48FDF-4644-4617-8C5E-871459DE4B07}"/>
              </a:ext>
            </a:extLst>
          </p:cNvPr>
          <p:cNvSpPr txBox="1"/>
          <p:nvPr/>
        </p:nvSpPr>
        <p:spPr>
          <a:xfrm>
            <a:off x="0" y="18199"/>
            <a:ext cx="9802368" cy="67721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effectLst/>
                <a:ea typeface="Times New Roman" panose="02020603050405020304" pitchFamily="18" charset="0"/>
              </a:rPr>
              <a:t>RIFLESSIONI SULLA NOSTRA ANIMA</a:t>
            </a:r>
            <a:endParaRPr lang="it-IT" sz="2400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ts val="2880"/>
              </a:lnSpc>
            </a:pPr>
            <a:r>
              <a:rPr lang="it-IT" sz="2400" b="1" kern="0" dirty="0">
                <a:solidFill>
                  <a:srgbClr val="0000FF"/>
                </a:solidFill>
                <a:effectLst/>
              </a:rPr>
              <a:t>Dio ha creato l’uomo.</a:t>
            </a:r>
            <a:endParaRPr lang="it-IT" sz="2400" b="1" kern="0" dirty="0"/>
          </a:p>
          <a:p>
            <a:pPr algn="just">
              <a:lnSpc>
                <a:spcPts val="2880"/>
              </a:lnSpc>
            </a:pPr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Genesi 1:26-27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 - Dio ha creato l’uomo a sua immagine e somiglianza.</a:t>
            </a:r>
          </a:p>
          <a:p>
            <a:pPr algn="just">
              <a:lnSpc>
                <a:spcPts val="2880"/>
              </a:lnSpc>
            </a:pPr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Ecclesiaste 3:11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 - Dio ha creato l’uomo </a:t>
            </a:r>
            <a:r>
              <a:rPr lang="it-IT" sz="2400" b="1" dirty="0">
                <a:ea typeface="Times New Roman" panose="02020603050405020304" pitchFamily="18" charset="0"/>
              </a:rPr>
              <a:t>con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 il pensiero dell’eternità.</a:t>
            </a:r>
          </a:p>
          <a:p>
            <a:pPr algn="just">
              <a:lnSpc>
                <a:spcPts val="2880"/>
              </a:lnSpc>
            </a:pPr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Ecclesiaste 12:9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 - lo spirito torna a Dio quando l’uomo muore fisicamente.</a:t>
            </a:r>
          </a:p>
          <a:p>
            <a:pPr algn="just">
              <a:lnSpc>
                <a:spcPts val="2880"/>
              </a:lnSpc>
            </a:pPr>
            <a:endParaRPr lang="it-IT" sz="2400" b="1" kern="0" dirty="0">
              <a:solidFill>
                <a:srgbClr val="0000FF"/>
              </a:solidFill>
            </a:endParaRPr>
          </a:p>
          <a:p>
            <a:pPr algn="just">
              <a:lnSpc>
                <a:spcPts val="2880"/>
              </a:lnSpc>
            </a:pPr>
            <a:r>
              <a:rPr lang="it-IT" sz="2400" b="1" kern="0" dirty="0">
                <a:solidFill>
                  <a:srgbClr val="0000FF"/>
                </a:solidFill>
                <a:effectLst/>
              </a:rPr>
              <a:t>L’anima non è materiale.</a:t>
            </a:r>
            <a:endParaRPr lang="it-IT" sz="2400" b="1" kern="0" dirty="0"/>
          </a:p>
          <a:p>
            <a:pPr algn="just">
              <a:lnSpc>
                <a:spcPts val="2880"/>
              </a:lnSpc>
            </a:pPr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Matteo 10:28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 - Gesù dice che il corpo si può uccidere ma l’anima no.</a:t>
            </a:r>
          </a:p>
          <a:p>
            <a:pPr algn="just">
              <a:lnSpc>
                <a:spcPts val="2880"/>
              </a:lnSpc>
            </a:pPr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Luca 12:4-5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 - al massimo possono uccidere il corpo e nulla più.</a:t>
            </a:r>
          </a:p>
          <a:p>
            <a:pPr algn="just">
              <a:lnSpc>
                <a:spcPts val="2880"/>
              </a:lnSpc>
            </a:pPr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Luca 12:20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 - l’anima può essere ridomandata da Dio.</a:t>
            </a:r>
          </a:p>
          <a:p>
            <a:pPr algn="just">
              <a:lnSpc>
                <a:spcPts val="2880"/>
              </a:lnSpc>
            </a:pPr>
            <a:endParaRPr lang="it-IT" sz="2400" b="1" kern="0" dirty="0">
              <a:solidFill>
                <a:srgbClr val="0000FF"/>
              </a:solidFill>
            </a:endParaRPr>
          </a:p>
          <a:p>
            <a:pPr algn="just">
              <a:lnSpc>
                <a:spcPts val="2880"/>
              </a:lnSpc>
            </a:pPr>
            <a:r>
              <a:rPr lang="it-IT" sz="2400" b="1" kern="0" dirty="0">
                <a:solidFill>
                  <a:srgbClr val="0000FF"/>
                </a:solidFill>
                <a:effectLst/>
              </a:rPr>
              <a:t>Valore dell’anima.</a:t>
            </a:r>
            <a:endParaRPr lang="it-IT" sz="2400" b="1" kern="0" dirty="0"/>
          </a:p>
          <a:p>
            <a:pPr algn="just">
              <a:lnSpc>
                <a:spcPts val="2880"/>
              </a:lnSpc>
            </a:pPr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Matteo 16:26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 - Gesù dice che è di valore immenso, infinito, inestimabile.</a:t>
            </a:r>
          </a:p>
          <a:p>
            <a:pPr algn="just">
              <a:lnSpc>
                <a:spcPts val="2880"/>
              </a:lnSpc>
            </a:pPr>
            <a:endParaRPr lang="it-IT" sz="2400" b="1" kern="0" dirty="0">
              <a:solidFill>
                <a:srgbClr val="0000FF"/>
              </a:solidFill>
            </a:endParaRPr>
          </a:p>
          <a:p>
            <a:pPr algn="just">
              <a:lnSpc>
                <a:spcPts val="2880"/>
              </a:lnSpc>
            </a:pPr>
            <a:r>
              <a:rPr lang="it-IT" sz="2400" b="1" kern="0" dirty="0">
                <a:solidFill>
                  <a:srgbClr val="0000FF"/>
                </a:solidFill>
                <a:effectLst/>
              </a:rPr>
              <a:t>L’anima è immortale.</a:t>
            </a:r>
            <a:endParaRPr lang="it-IT" sz="2400" b="1" kern="0" dirty="0"/>
          </a:p>
          <a:p>
            <a:pPr algn="just">
              <a:lnSpc>
                <a:spcPts val="2880"/>
              </a:lnSpc>
            </a:pPr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Matteo 22:31-33 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- Abramo, Isacco, Giacobbe vivi, anche se morti, dice Gesù.</a:t>
            </a:r>
          </a:p>
          <a:p>
            <a:pPr algn="just">
              <a:lnSpc>
                <a:spcPts val="2880"/>
              </a:lnSpc>
            </a:pPr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Matteo 8:11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 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-</a:t>
            </a:r>
            <a:r>
              <a:rPr lang="it-IT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it-IT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E io vi dico che molti verranno da Oriente e da Occidente e si metteranno a tavola con Abramo, Isacco e Giacobbe nel regno dei cieli.</a:t>
            </a:r>
            <a:endParaRPr lang="it-IT" sz="2400" b="1" dirty="0">
              <a:ea typeface="Times New Roman" panose="02020603050405020304" pitchFamily="18" charset="0"/>
            </a:endParaRPr>
          </a:p>
        </p:txBody>
      </p:sp>
      <p:pic>
        <p:nvPicPr>
          <p:cNvPr id="3" name="Immagine 2">
            <a:hlinkClick r:id="rId2" action="ppaction://hlinksldjump"/>
            <a:extLst>
              <a:ext uri="{FF2B5EF4-FFF2-40B4-BE49-F238E27FC236}">
                <a16:creationId xmlns:a16="http://schemas.microsoft.com/office/drawing/2014/main" id="{5ACC550B-5626-45A1-A1D7-BFFF818E03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2778" y="6480032"/>
            <a:ext cx="341406" cy="310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96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ccia in su 2">
            <a:hlinkClick r:id="rId2" action="ppaction://hlinksldjump"/>
            <a:extLst>
              <a:ext uri="{FF2B5EF4-FFF2-40B4-BE49-F238E27FC236}">
                <a16:creationId xmlns:a16="http://schemas.microsoft.com/office/drawing/2014/main" id="{D1F71361-F1C8-46BA-8EE1-9FC564B17EB5}"/>
              </a:ext>
            </a:extLst>
          </p:cNvPr>
          <p:cNvSpPr/>
          <p:nvPr/>
        </p:nvSpPr>
        <p:spPr>
          <a:xfrm>
            <a:off x="9601200" y="6517532"/>
            <a:ext cx="304800" cy="34046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55855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506</TotalTime>
  <Words>249</Words>
  <Application>Microsoft Office PowerPoint</Application>
  <PresentationFormat>A4 (21x29,7 cm)</PresentationFormat>
  <Paragraphs>33</Paragraphs>
  <Slides>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Times New Roman</vt:lpstr>
      <vt:lpstr>Tema di Office</vt:lpstr>
      <vt:lpstr>3_Tema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 Fosci</dc:creator>
  <cp:lastModifiedBy>Franco</cp:lastModifiedBy>
  <cp:revision>58</cp:revision>
  <dcterms:created xsi:type="dcterms:W3CDTF">2017-09-15T15:56:46Z</dcterms:created>
  <dcterms:modified xsi:type="dcterms:W3CDTF">2023-12-30T08:18:11Z</dcterms:modified>
</cp:coreProperties>
</file>