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710" r:id="rId3"/>
    <p:sldId id="256" r:id="rId4"/>
    <p:sldId id="258" r:id="rId5"/>
    <p:sldId id="257" r:id="rId6"/>
  </p:sldIdLst>
  <p:sldSz cx="9906000" cy="6858000" type="A4"/>
  <p:notesSz cx="9144000" cy="6858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7A7"/>
    <a:srgbClr val="8FE2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1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7983C814-9474-404D-8D81-16CE0BC3F4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BCA0C89-CC86-4B76-8881-6E26253C5D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4CDAFFE-8F23-402E-85A9-BF815B842E8B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755B70C3-397A-4003-A85A-4458BF5A64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31B3056B-ADCE-4CAA-A977-988FA7FFCF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Modifica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5A9FC6-C17E-4053-8C2E-B94AE4312B1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12008E-76F1-42BD-98C4-F9BB867E44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7AB421-1453-4EA3-8534-9A51AF690B8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DB27F-D813-46C1-B7E0-1EB5F78E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CD564-7AC7-493C-900C-AB658A3AA96C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195A2-B651-48A4-BE33-A57B9934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DD48E-1E0E-412D-B1B3-61F0DD2E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87DB7-C1D6-48B9-B994-BFB28E96C18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964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FB1A4-F651-4739-AB1A-16DCEC4BA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70F86-C015-4973-89A2-C3A30481C716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AE254-EC9C-4073-BD33-82C134193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C1FCE-F96E-4F9B-B029-FC63D0E46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35601-04FC-4A4C-951F-BA11E3CD047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256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B6867-65BA-486B-AD58-8FBCDDB78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C8EB7-30EA-4F49-A02F-EF09030A6053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DF796-442F-4DF9-8656-8816F5019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966B3-269F-4CFA-BE14-AE5CDC34D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DF34B-07DB-4F98-807A-B64C98A349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6111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9146-E88F-441A-A060-9611ACCF4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930EB-452E-4E69-865A-A94F24182041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B3F16-1147-4F2E-B1D0-1A9151C8A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61C1C-0023-4D68-8533-92363D975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02A36-F2E3-4805-9059-EABFD164B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0811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D04D9-0641-40FC-B00A-DA5DA8FEA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D51F2-8F1C-45E9-A26E-B1EB2B3DE144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E615E-E46D-4169-9AF6-224912D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E9AF5-D309-4E51-9E0E-62CD91DA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5DF1-9ED8-40BB-9F4C-F963DFEDA7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467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2685A-B991-4F85-94AC-7DA3BE73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B151F-F151-4BB9-B0D6-908D6848070D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AA04C-C120-4938-AFF0-A60CBB1E5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CA5ED-5F03-4990-87C7-1CFC0BA3F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D759F-7D5C-4A0D-8AA1-E7AF7AB778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76175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1C2EF3E-E236-408B-BB1B-384A69D90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33026-DB8D-4168-BF7A-9A59B0E0AF16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1A2B93-89EB-4AB1-B93C-033747C2D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7FDF1F-F3B8-41FF-BFC8-DBFCB19D9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FAE95-601D-4078-A2F0-35C9092A2B7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8732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4BF926-5E74-46D5-93F1-9EF0D4180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B7427-7AAB-4C5E-9286-4CF498C1C52C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6B6F113-B6E9-4C7C-B3D3-36E422EF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A1FEE54-EF61-4E0C-8B11-48AD042A5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0C04A-4225-4E57-8E93-6C8A44CFF6D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6293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6308A66-7153-40BB-A6D5-06067829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B972A-89D9-4B40-A485-441D70455A6F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707C809-A446-4A53-AE9B-2B256BB03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AD9CA60-794E-4FFF-A4F6-A45A54ED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01CF0-E2B5-471C-944E-9E5DBE021A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326114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A6C20B3-B613-41FF-B46D-276358A2C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A9B7C-AAA9-488E-9517-3F444DB2F3CD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C03AC07-6C61-4722-97E0-91CF282F6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2DF131-F055-4052-BA7A-22D22421D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14D87-6507-4A67-8431-156E4FD74A0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92156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FEDF8D-0B9E-4AF3-AC34-9982C6CD2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9F536-85CA-4BD5-B0D8-AF8E8A877BC5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C645F7-6BD1-429E-B203-527BD4B01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32A5D9-4760-46C2-9A29-11223C2FC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32818-29B8-4519-AFC6-BE1D198727E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7167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6E27C-37B8-4C5A-A952-9712B089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70CD8-1E85-4490-8B4F-3E8A2F927F4D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06485-53AC-4F36-9CFD-37E0D64C2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87F34-19C5-44E3-B421-568A2721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03FBC-B487-4911-A0D5-02568A9B5F6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94977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35697D-757E-42F6-9230-293C4396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ECB4D-76DA-4BD7-BA31-019EE6DB52BB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103915-F7F1-4B68-B75F-B0B1B3332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96BF0A-E85C-4932-9482-74EB7C6A1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ECB0D-1E22-4DC1-9A81-1015341DE69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07103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B8107-1B99-40EC-B586-61E92CB2D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EB1BB-D773-4B48-B8E9-0E0E72492E07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67D1B-B563-4F6F-AC86-F1996CC7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189B4-F935-41E9-B81E-058FE691D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37151-C819-485C-9958-4751122CDA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9251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9F245-78F2-45BE-B8EE-4FE2C4D8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B1FC4-83B9-403C-A19C-729037EAD462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CAD9D-07CF-429E-88E5-D0A9825DE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EB672-B60A-452E-BA20-411B2376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95EA1-2A16-43FD-9090-218132ADB0F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1547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DC927-E649-4C65-A0EE-8EDA00972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6FDB7-702B-4CC8-918B-40E81AD4A400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57D0B-7D33-40F6-ACDC-176958CB7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005EA-D8D1-4F6D-A067-FE08E8FDC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D28AB-7A7F-4C69-A7F1-70B339CD6A9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0975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6A52AC-A39C-4F5B-9B6B-2A876A0C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3B737-1C90-4316-BA0A-91E21BCF1B4D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8DB0A2-EC39-4D37-AEDC-3B22C55B0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5B600E-13CA-439D-9C47-F9AC98AD5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43E5E-E343-4E2F-B2BA-A17A388D8B3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8456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40A673-BF8E-42A3-9642-1F4C73D04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D0D6A-9B67-48F9-A688-3BF9E3207D27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00C3A5A-87CD-4C45-A868-A0E2FF18E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AE92637-27F1-42C8-9F15-90E97EFC1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37BAD-6E89-4E1A-BEF4-62F3A607106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4421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9F21FAA-B32D-4004-B434-4C58A3169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492F0-8B65-49E1-A72A-A60D23C1BF3E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0A7AFBC-5E22-4728-AD17-8729471E3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BB38D9-04C9-4FA2-AA85-35D20DE02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EE7E9-7009-4D31-BD9D-4A9CA2C95DA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452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B6157F7-3EA1-4717-8150-F66F5132D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CE01D-C1E6-42E6-9F45-6ED747BBF5C4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886AB6-3335-4276-A1B6-1DED64CB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CD4AA7-32F9-4A46-9B38-A32FAC917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AAD0B-E411-4169-9BD6-302F42CF4E7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889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D37DB7-346C-465E-A6F0-31188953F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B2C2A-E481-4560-AB24-3E0D3628E27E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EB66F3-F1AE-494D-A5BC-11754C8A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A2E6C3-463D-4AF3-8812-26C1CDB5E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69ADF-7232-4FC3-A086-F58E10BC37D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907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B60F5F-565B-45CB-BC65-580DB297A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3AC49-8FF2-4278-801F-B8ADF2CD2C5A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6DFDFF3-52C1-49E1-BEC6-EB4A03E7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202C06D-FDF6-45B2-B569-2193B2B79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F1B1E-C35E-4145-8415-391FA137CAB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1012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D7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DF30F19-A4B0-4608-9DC1-157DFBD0016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AEAC395-9C70-453D-9C14-14D62E0C85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11414-A933-43BA-B0C1-6DD03C2EF7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20744F-46D9-4CE5-9BAD-EC38AE6313B9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A8694-2D60-49B4-8275-AE5861BA08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C0B22-D24D-44B9-8050-A3EC4D6E7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1FEAF8E-CD84-44A8-92F2-A687FE9E0F1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EC9E6B7-D136-4C47-9463-9DE26F4019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E96C005-2023-401B-8354-29A9E9453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02C60-B303-4BF5-927E-C9D20A3C3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EBB55B-9257-464C-989B-76E3278DFA87}" type="datetimeFigureOut">
              <a:rPr lang="it-IT"/>
              <a:pPr>
                <a:defRPr/>
              </a:pPr>
              <a:t>07/02/2025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E7334-6763-437B-8510-E8443C28C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56508-BEC8-4D59-BABE-D24139F3A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58B0D73-FA72-44F8-AC8B-A8E7AE4388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473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>
            <a:extLst>
              <a:ext uri="{FF2B5EF4-FFF2-40B4-BE49-F238E27FC236}">
                <a16:creationId xmlns:a16="http://schemas.microsoft.com/office/drawing/2014/main" id="{B2FD3209-73AA-45E0-91CC-6EF441EAD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606426"/>
            <a:ext cx="3275012" cy="48577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344735" eaLnBrk="1" hangingPunct="1">
              <a:spcBef>
                <a:spcPct val="50000"/>
              </a:spcBef>
              <a:defRPr/>
            </a:pPr>
            <a:r>
              <a:rPr lang="it-IT" altLang="it-IT" sz="2556" kern="0" dirty="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>
            <a:extLst>
              <a:ext uri="{FF2B5EF4-FFF2-40B4-BE49-F238E27FC236}">
                <a16:creationId xmlns:a16="http://schemas.microsoft.com/office/drawing/2014/main" id="{F4162DC4-F25C-41E5-94BB-52853453F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4" y="1103314"/>
            <a:ext cx="4725987" cy="485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343594">
              <a:defRPr/>
            </a:pPr>
            <a:r>
              <a:rPr kumimoji="1" lang="it-IT" altLang="it-IT" sz="2556" b="1" dirty="0">
                <a:solidFill>
                  <a:srgbClr val="FF0000"/>
                </a:solidFill>
                <a:cs typeface="Arial" panose="020B0604020202020204" pitchFamily="34" charset="0"/>
              </a:rPr>
              <a:t>DOMENICA 9 FEBBRAIO 2025</a:t>
            </a:r>
          </a:p>
        </p:txBody>
      </p:sp>
      <p:sp>
        <p:nvSpPr>
          <p:cNvPr id="17412" name="Text Box 29">
            <a:extLst>
              <a:ext uri="{FF2B5EF4-FFF2-40B4-BE49-F238E27FC236}">
                <a16:creationId xmlns:a16="http://schemas.microsoft.com/office/drawing/2014/main" id="{2DC0A245-1F5C-415B-BF27-C202C36ED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1747838"/>
            <a:ext cx="5294312" cy="44878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3594" eaLnBrk="1" hangingPunct="1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61</a:t>
            </a:r>
          </a:p>
          <a:p>
            <a:pPr defTabSz="343594" eaLnBrk="1" hangingPunct="1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Lettura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 2 Samuele 10 -  Roberto</a:t>
            </a:r>
          </a:p>
          <a:p>
            <a:pPr defTabSz="343594" eaLnBrk="1" hangingPunct="1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171</a:t>
            </a:r>
          </a:p>
          <a:p>
            <a:pPr defTabSz="343594" eaLnBrk="1" hangingPunct="1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Preghiera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 Francesco T</a:t>
            </a:r>
          </a:p>
          <a:p>
            <a:pPr defTabSz="343594" eaLnBrk="1" hangingPunct="1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13</a:t>
            </a:r>
          </a:p>
          <a:p>
            <a:pPr algn="just" defTabSz="343594" eaLnBrk="1" hangingPunct="1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Sermone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Francesco F</a:t>
            </a:r>
          </a:p>
          <a:p>
            <a:pPr algn="just" defTabSz="343594" eaLnBrk="1" hangingPunct="1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100</a:t>
            </a:r>
          </a:p>
          <a:p>
            <a:pPr algn="just" defTabSz="343594" eaLnBrk="1" hangingPunct="1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Cena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Franco - Luca</a:t>
            </a:r>
          </a:p>
          <a:p>
            <a:pPr algn="just" defTabSz="343594" eaLnBrk="1" hangingPunct="1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249</a:t>
            </a:r>
          </a:p>
          <a:p>
            <a:pPr defTabSz="343594" eaLnBrk="1" hangingPunct="1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Preghiera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Luca</a:t>
            </a:r>
          </a:p>
        </p:txBody>
      </p:sp>
    </p:spTree>
    <p:extLst>
      <p:ext uri="{BB962C8B-B14F-4D97-AF65-F5344CB8AC3E}">
        <p14:creationId xmlns:p14="http://schemas.microsoft.com/office/powerpoint/2010/main" val="889863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062">
            <a:extLst>
              <a:ext uri="{FF2B5EF4-FFF2-40B4-BE49-F238E27FC236}">
                <a16:creationId xmlns:a16="http://schemas.microsoft.com/office/drawing/2014/main" id="{366B4B04-B761-415C-8FF4-9A4626471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200" y="760413"/>
            <a:ext cx="5965825" cy="5127625"/>
          </a:xfrm>
          <a:prstGeom prst="ellipse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kern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IL CORPO</a:t>
            </a:r>
          </a:p>
          <a:p>
            <a:pPr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kern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</a:p>
          <a:p>
            <a:pPr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kern="0" cap="all" dirty="0">
                <a:solidFill>
                  <a:srgbClr val="0000FF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QUATTRO </a:t>
            </a:r>
            <a:r>
              <a:rPr lang="it-IT" sz="4000" b="1" kern="0" cap="all" dirty="0" err="1">
                <a:solidFill>
                  <a:srgbClr val="0000FF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MODALITà</a:t>
            </a:r>
            <a:endParaRPr lang="it-IT" sz="4000" kern="0" cap="all" dirty="0">
              <a:solidFill>
                <a:srgbClr val="0000FF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1062">
            <a:extLst>
              <a:ext uri="{FF2B5EF4-FFF2-40B4-BE49-F238E27FC236}">
                <a16:creationId xmlns:a16="http://schemas.microsoft.com/office/drawing/2014/main" id="{D6F465E8-1D30-47DE-9B81-60D017028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042" y="2085541"/>
            <a:ext cx="3437466" cy="2822575"/>
          </a:xfrm>
          <a:prstGeom prst="ellipse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kern="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IL CORPO IN</a:t>
            </a:r>
          </a:p>
          <a:p>
            <a:pPr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kern="0" cap="all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QUATTRO</a:t>
            </a:r>
          </a:p>
          <a:p>
            <a:pPr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kern="0" cap="all" dirty="0" err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MODALITà</a:t>
            </a:r>
            <a:endParaRPr lang="it-IT" sz="2800" kern="0" cap="all" dirty="0">
              <a:solidFill>
                <a:srgbClr val="0000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AutoShape 1068">
            <a:extLst>
              <a:ext uri="{FF2B5EF4-FFF2-40B4-BE49-F238E27FC236}">
                <a16:creationId xmlns:a16="http://schemas.microsoft.com/office/drawing/2014/main" id="{E5C7D068-AF0A-40C1-87A0-90BB97590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1" y="211667"/>
            <a:ext cx="3437466" cy="2556933"/>
          </a:xfrm>
          <a:prstGeom prst="roundRect">
            <a:avLst>
              <a:gd name="adj" fmla="val 16667"/>
            </a:avLst>
          </a:prstGeom>
          <a:solidFill>
            <a:srgbClr val="F1B60F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b="1" kern="0" dirty="0">
              <a:solidFill>
                <a:srgbClr val="000000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0000FF"/>
                </a:solidFill>
                <a:latin typeface="+mn-lt"/>
              </a:rPr>
              <a:t>Il corpo fisico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500" kern="0" dirty="0">
              <a:solidFill>
                <a:srgbClr val="0000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FF0000"/>
                </a:solidFill>
                <a:latin typeface="+mn-lt"/>
              </a:rPr>
              <a:t>1 Tessalonicesi 5:23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FF0000"/>
                </a:solidFill>
                <a:latin typeface="+mn-lt"/>
              </a:rPr>
              <a:t>1 Corinzi 6:19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FF0000"/>
                </a:solidFill>
                <a:latin typeface="+mn-lt"/>
              </a:rPr>
              <a:t>1 Corinzi 6:13</a:t>
            </a:r>
            <a:endParaRPr kumimoji="1" lang="it-IT" altLang="it-IT" sz="2500" b="1" kern="0" dirty="0">
              <a:solidFill>
                <a:srgbClr val="FF0000"/>
              </a:solidFill>
              <a:latin typeface="+mn-lt"/>
            </a:endParaRPr>
          </a:p>
          <a:p>
            <a:pPr algn="ctr" eaLnBrk="1" hangingPunct="1">
              <a:defRPr/>
            </a:pPr>
            <a:endParaRPr kumimoji="1" lang="it-IT" altLang="it-IT" b="1" kern="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AutoShape 1068">
            <a:extLst>
              <a:ext uri="{FF2B5EF4-FFF2-40B4-BE49-F238E27FC236}">
                <a16:creationId xmlns:a16="http://schemas.microsoft.com/office/drawing/2014/main" id="{2FE0D9B4-9FC4-443E-96FF-0502F6B7B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5508" y="211666"/>
            <a:ext cx="3437466" cy="2556933"/>
          </a:xfrm>
          <a:prstGeom prst="roundRect">
            <a:avLst>
              <a:gd name="adj" fmla="val 16667"/>
            </a:avLst>
          </a:prstGeom>
          <a:solidFill>
            <a:srgbClr val="8FE2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b="1" kern="0" dirty="0">
              <a:solidFill>
                <a:srgbClr val="000000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0000FF"/>
                </a:solidFill>
              </a:rPr>
              <a:t>Il corpo spirituale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500" kern="0" dirty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FF0000"/>
                </a:solidFill>
              </a:rPr>
              <a:t>1 Corinzi 15:42-44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FF0000"/>
                </a:solidFill>
              </a:rPr>
              <a:t>2 Corinzi 5:1-3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FF0000"/>
                </a:solidFill>
              </a:rPr>
              <a:t>Ebrei 12:22-24</a:t>
            </a:r>
            <a:endParaRPr kumimoji="1" lang="it-IT" altLang="it-IT" sz="2500" b="1" kern="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AutoShape 1068">
            <a:extLst>
              <a:ext uri="{FF2B5EF4-FFF2-40B4-BE49-F238E27FC236}">
                <a16:creationId xmlns:a16="http://schemas.microsoft.com/office/drawing/2014/main" id="{9EA5B052-9DAC-4A90-90CC-70CD9966C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03" y="4199763"/>
            <a:ext cx="3437466" cy="2556933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b="1" kern="0" dirty="0">
              <a:solidFill>
                <a:srgbClr val="000000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FFFFFF"/>
                </a:solidFill>
                <a:latin typeface="+mn-lt"/>
              </a:rPr>
              <a:t>Il corpo di Cristo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500" b="1" kern="0" dirty="0">
              <a:solidFill>
                <a:srgbClr val="FFFF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FFFF00"/>
                </a:solidFill>
                <a:latin typeface="+mn-lt"/>
              </a:rPr>
              <a:t>1 Pietro 2:24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FFFF00"/>
                </a:solidFill>
                <a:latin typeface="+mn-lt"/>
              </a:rPr>
              <a:t>Ebrei 10:10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500" b="1" kern="0" dirty="0">
                <a:solidFill>
                  <a:srgbClr val="FFFF00"/>
                </a:solidFill>
                <a:latin typeface="+mn-lt"/>
              </a:rPr>
              <a:t>Colossesi 1:22</a:t>
            </a:r>
            <a:endParaRPr lang="it-IT" sz="2500" kern="0" dirty="0">
              <a:solidFill>
                <a:srgbClr val="FFFF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it-IT" altLang="it-IT" sz="2500" b="1" kern="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AutoShape 1068">
            <a:extLst>
              <a:ext uri="{FF2B5EF4-FFF2-40B4-BE49-F238E27FC236}">
                <a16:creationId xmlns:a16="http://schemas.microsoft.com/office/drawing/2014/main" id="{77B6C0B1-ED3E-4A1B-92F5-CC246555F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831" y="4199763"/>
            <a:ext cx="3437466" cy="2556933"/>
          </a:xfrm>
          <a:prstGeom prst="roundRect">
            <a:avLst>
              <a:gd name="adj" fmla="val 16667"/>
            </a:avLst>
          </a:prstGeom>
          <a:solidFill>
            <a:srgbClr val="C9E7A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b="1" kern="0" dirty="0">
              <a:solidFill>
                <a:srgbClr val="000000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kern="0" dirty="0">
                <a:solidFill>
                  <a:srgbClr val="0000FF"/>
                </a:solidFill>
                <a:latin typeface="+mn-lt"/>
              </a:rPr>
              <a:t>Il corpo Chiesa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800" b="1" kern="0" dirty="0">
              <a:solidFill>
                <a:srgbClr val="FFFFFF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kern="0" dirty="0">
                <a:solidFill>
                  <a:srgbClr val="FF0000"/>
                </a:solidFill>
                <a:latin typeface="+mn-lt"/>
              </a:rPr>
              <a:t>Colossesi 1:18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kern="0" dirty="0">
                <a:solidFill>
                  <a:srgbClr val="FF0000"/>
                </a:solidFill>
                <a:latin typeface="+mn-lt"/>
              </a:rPr>
              <a:t>Colossesi 3:15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kern="0" dirty="0">
                <a:solidFill>
                  <a:srgbClr val="FF0000"/>
                </a:solidFill>
                <a:latin typeface="+mn-lt"/>
              </a:rPr>
              <a:t>Efesini 2:16</a:t>
            </a:r>
            <a:endParaRPr kumimoji="1" lang="it-IT" altLang="it-IT" sz="2500" b="1" kern="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rpo-da-quattro [modalità compatibilità]" id="{AF7549E3-8354-4D91-9CE8-30C989B0D8BE}" vid="{FF9883F8-8311-4C6D-95AA-C76EFE4F20C9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corpo-da-quattro</Template>
  <TotalTime>22</TotalTime>
  <Words>98</Words>
  <Application>Microsoft Office PowerPoint</Application>
  <PresentationFormat>A4 (21x29,7 cm)</PresentationFormat>
  <Paragraphs>42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Franco</cp:lastModifiedBy>
  <cp:revision>5</cp:revision>
  <dcterms:created xsi:type="dcterms:W3CDTF">2025-02-06T11:51:09Z</dcterms:created>
  <dcterms:modified xsi:type="dcterms:W3CDTF">2025-02-07T17:30:27Z</dcterms:modified>
</cp:coreProperties>
</file>