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65" r:id="rId3"/>
    <p:sldId id="257" r:id="rId4"/>
    <p:sldId id="256" r:id="rId5"/>
    <p:sldId id="262" r:id="rId6"/>
    <p:sldId id="261" r:id="rId7"/>
  </p:sldIdLst>
  <p:sldSz cx="9906000" cy="6858000" type="A4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F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45" autoAdjust="0"/>
    <p:restoredTop sz="94660"/>
  </p:normalViewPr>
  <p:slideViewPr>
    <p:cSldViewPr snapToGrid="0">
      <p:cViewPr varScale="1">
        <p:scale>
          <a:sx n="85" d="100"/>
          <a:sy n="85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446E6-C3E6-4B5A-930A-BE0B661B531A}" type="datetimeFigureOut">
              <a:rPr lang="it-IT" smtClean="0"/>
              <a:t>02/09/2023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6F576-47E0-4CC6-B8EE-FFE8B12648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75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6554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CAC20B7-0C99-4577-B0A2-DA32A38FA7A1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1416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EF88-7AF8-43A2-9E59-48E75067AB66}" type="datetimeFigureOut">
              <a:rPr lang="it-IT" smtClean="0"/>
              <a:t>02/09/2023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3F3C0-D54D-4F6F-BB27-7D6DE19B2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216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EF88-7AF8-43A2-9E59-48E75067AB66}" type="datetimeFigureOut">
              <a:rPr lang="it-IT" smtClean="0"/>
              <a:t>02/09/2023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3F3C0-D54D-4F6F-BB27-7D6DE19B2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71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EF88-7AF8-43A2-9E59-48E75067AB66}" type="datetimeFigureOut">
              <a:rPr lang="it-IT" smtClean="0"/>
              <a:t>02/09/2023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3F3C0-D54D-4F6F-BB27-7D6DE19B2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355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4"/>
            <a:ext cx="8420100" cy="2387600"/>
          </a:xfrm>
        </p:spPr>
        <p:txBody>
          <a:bodyPr anchor="b"/>
          <a:lstStyle>
            <a:lvl1pPr algn="ctr"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905"/>
            </a:lvl1pPr>
            <a:lvl2pPr marL="172368" indent="0" algn="ctr">
              <a:buNone/>
              <a:defRPr sz="754"/>
            </a:lvl2pPr>
            <a:lvl3pPr marL="344736" indent="0" algn="ctr">
              <a:buNone/>
              <a:defRPr sz="679"/>
            </a:lvl3pPr>
            <a:lvl4pPr marL="517105" indent="0" algn="ctr">
              <a:buNone/>
              <a:defRPr sz="604"/>
            </a:lvl4pPr>
            <a:lvl5pPr marL="689473" indent="0" algn="ctr">
              <a:buNone/>
              <a:defRPr sz="604"/>
            </a:lvl5pPr>
            <a:lvl6pPr marL="861840" indent="0" algn="ctr">
              <a:buNone/>
              <a:defRPr sz="604"/>
            </a:lvl6pPr>
            <a:lvl7pPr marL="1034208" indent="0" algn="ctr">
              <a:buNone/>
              <a:defRPr sz="604"/>
            </a:lvl7pPr>
            <a:lvl8pPr marL="1206577" indent="0" algn="ctr">
              <a:buNone/>
              <a:defRPr sz="604"/>
            </a:lvl8pPr>
            <a:lvl9pPr marL="1378944" indent="0" algn="ctr">
              <a:buNone/>
              <a:defRPr sz="60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5C0FBE0-4D71-4225-8CEE-6E21C9347A4E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02/09/2023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2C075A-80D7-4CAC-A8D1-34AD4FD895C4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857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8DDAE7-3945-4E5E-87EE-8B7CFD4DAF84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02/09/2023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50BE3F-7B81-4010-BDF1-94C341F53E96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393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3" y="1709749"/>
            <a:ext cx="8543925" cy="285273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3" y="4589474"/>
            <a:ext cx="8543925" cy="1500187"/>
          </a:xfrm>
        </p:spPr>
        <p:txBody>
          <a:bodyPr/>
          <a:lstStyle>
            <a:lvl1pPr marL="0" indent="0">
              <a:buNone/>
              <a:defRPr sz="905">
                <a:solidFill>
                  <a:schemeClr val="tx1"/>
                </a:solidFill>
              </a:defRPr>
            </a:lvl1pPr>
            <a:lvl2pPr marL="172368" indent="0">
              <a:buNone/>
              <a:defRPr sz="754">
                <a:solidFill>
                  <a:schemeClr val="tx1">
                    <a:tint val="75000"/>
                  </a:schemeClr>
                </a:solidFill>
              </a:defRPr>
            </a:lvl2pPr>
            <a:lvl3pPr marL="344736" indent="0">
              <a:buNone/>
              <a:defRPr sz="679">
                <a:solidFill>
                  <a:schemeClr val="tx1">
                    <a:tint val="75000"/>
                  </a:schemeClr>
                </a:solidFill>
              </a:defRPr>
            </a:lvl3pPr>
            <a:lvl4pPr marL="517105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4pPr>
            <a:lvl5pPr marL="689473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5pPr>
            <a:lvl6pPr marL="861840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6pPr>
            <a:lvl7pPr marL="1034208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7pPr>
            <a:lvl8pPr marL="1206577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8pPr>
            <a:lvl9pPr marL="1378944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83AB5D-90F4-4D13-BBB0-98228E9E9504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02/09/2023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8BD754-70C0-42CC-8ABF-2EDADDF03591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713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2810CD-DF72-41D6-B41C-64B21A296739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02/09/2023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CB040B-0016-4401-A0C5-0B3FBA2E4B24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796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1" y="365134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681730-6604-4EA7-8580-715DA7BD1EDA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02/09/2023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C1D867-63B4-49F6-BE70-F7D7F988B29C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829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2EEED1-99DA-4492-9057-E0B466823689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02/09/2023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F1D9-FE00-4364-AB77-8FDA238FAA10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669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01E81C-AE66-4BDD-B89A-CA649B3A5B10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02/09/2023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A2BC2F-C67B-4A66-806C-EDA098DB6597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159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36"/>
            <a:ext cx="5014913" cy="4873625"/>
          </a:xfrm>
        </p:spPr>
        <p:txBody>
          <a:bodyPr/>
          <a:lstStyle>
            <a:lvl1pPr>
              <a:defRPr sz="1206"/>
            </a:lvl1pPr>
            <a:lvl2pPr>
              <a:defRPr sz="1057"/>
            </a:lvl2pPr>
            <a:lvl3pPr>
              <a:defRPr sz="905"/>
            </a:lvl3pPr>
            <a:lvl4pPr>
              <a:defRPr sz="754"/>
            </a:lvl4pPr>
            <a:lvl5pPr>
              <a:defRPr sz="754"/>
            </a:lvl5pPr>
            <a:lvl6pPr>
              <a:defRPr sz="754"/>
            </a:lvl6pPr>
            <a:lvl7pPr>
              <a:defRPr sz="754"/>
            </a:lvl7pPr>
            <a:lvl8pPr>
              <a:defRPr sz="754"/>
            </a:lvl8pPr>
            <a:lvl9pPr>
              <a:defRPr sz="75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BBB064-5BE7-48DD-A4E4-B6E3DC80183F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02/09/2023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1BECEA-2BB0-48DF-AB17-DFA6D43EB80A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26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EF88-7AF8-43A2-9E59-48E75067AB66}" type="datetimeFigureOut">
              <a:rPr lang="it-IT" smtClean="0"/>
              <a:t>02/09/2023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3F3C0-D54D-4F6F-BB27-7D6DE19B2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0604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36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1206"/>
            </a:lvl1pPr>
            <a:lvl2pPr marL="172368" indent="0">
              <a:buNone/>
              <a:defRPr sz="1057"/>
            </a:lvl2pPr>
            <a:lvl3pPr marL="344736" indent="0">
              <a:buNone/>
              <a:defRPr sz="905"/>
            </a:lvl3pPr>
            <a:lvl4pPr marL="517105" indent="0">
              <a:buNone/>
              <a:defRPr sz="754"/>
            </a:lvl4pPr>
            <a:lvl5pPr marL="689473" indent="0">
              <a:buNone/>
              <a:defRPr sz="754"/>
            </a:lvl5pPr>
            <a:lvl6pPr marL="861840" indent="0">
              <a:buNone/>
              <a:defRPr sz="754"/>
            </a:lvl6pPr>
            <a:lvl7pPr marL="1034208" indent="0">
              <a:buNone/>
              <a:defRPr sz="754"/>
            </a:lvl7pPr>
            <a:lvl8pPr marL="1206577" indent="0">
              <a:buNone/>
              <a:defRPr sz="754"/>
            </a:lvl8pPr>
            <a:lvl9pPr marL="1378944" indent="0">
              <a:buNone/>
              <a:defRPr sz="754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FA68DA-0A42-4549-93F2-C01245504A64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02/09/2023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BE187D-2F98-46B7-8D23-DE92E442A924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756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6E7B1D-83BB-4B5F-A49F-B42B93FF23EE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02/09/2023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5375E4-04AE-4047-9D54-21814B29AFAE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305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7" y="365126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3" y="365126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9E3289-A534-4198-997A-7CD203A0355F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02/09/2023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90E50B-42B2-475F-80DE-58B88090012D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8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EF88-7AF8-43A2-9E59-48E75067AB66}" type="datetimeFigureOut">
              <a:rPr lang="it-IT" smtClean="0"/>
              <a:t>02/09/2023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3F3C0-D54D-4F6F-BB27-7D6DE19B2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26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EF88-7AF8-43A2-9E59-48E75067AB66}" type="datetimeFigureOut">
              <a:rPr lang="it-IT" smtClean="0"/>
              <a:t>02/09/2023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3F3C0-D54D-4F6F-BB27-7D6DE19B2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103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EF88-7AF8-43A2-9E59-48E75067AB66}" type="datetimeFigureOut">
              <a:rPr lang="it-IT" smtClean="0"/>
              <a:t>02/09/2023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3F3C0-D54D-4F6F-BB27-7D6DE19B2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628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EF88-7AF8-43A2-9E59-48E75067AB66}" type="datetimeFigureOut">
              <a:rPr lang="it-IT" smtClean="0"/>
              <a:t>02/09/2023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3F3C0-D54D-4F6F-BB27-7D6DE19B2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04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EF88-7AF8-43A2-9E59-48E75067AB66}" type="datetimeFigureOut">
              <a:rPr lang="it-IT" smtClean="0"/>
              <a:t>02/09/2023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3F3C0-D54D-4F6F-BB27-7D6DE19B2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1216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EF88-7AF8-43A2-9E59-48E75067AB66}" type="datetimeFigureOut">
              <a:rPr lang="it-IT" smtClean="0"/>
              <a:t>02/09/2023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3F3C0-D54D-4F6F-BB27-7D6DE19B2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38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EF88-7AF8-43A2-9E59-48E75067AB66}" type="datetimeFigureOut">
              <a:rPr lang="it-IT" smtClean="0"/>
              <a:t>02/09/2023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3F3C0-D54D-4F6F-BB27-7D6DE19B2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1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FEF88-7AF8-43A2-9E59-48E75067AB66}" type="datetimeFigureOut">
              <a:rPr lang="it-IT" smtClean="0"/>
              <a:t>02/09/2023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3F3C0-D54D-4F6F-BB27-7D6DE19B2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98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l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A60581-02E3-434C-93FE-0BD3C170E76F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02/09/2023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ct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A896B3-523E-4E42-BB7B-C52806819256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36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2pPr>
      <a:lvl3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3pPr>
      <a:lvl4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4pPr>
      <a:lvl5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5pPr>
      <a:lvl6pPr marL="186728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6pPr>
      <a:lvl7pPr marL="373454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7pPr>
      <a:lvl8pPr marL="560182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8pPr>
      <a:lvl9pPr marL="746910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84138" indent="-84138" algn="l" defTabSz="3429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601663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774700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948024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120393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92760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465129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1pPr>
      <a:lvl2pPr marL="17236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2pPr>
      <a:lvl3pPr marL="344736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3pPr>
      <a:lvl4pPr marL="517105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4pPr>
      <a:lvl5pPr marL="689473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5pPr>
      <a:lvl6pPr marL="86184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03420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06577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378944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3117850" y="371475"/>
            <a:ext cx="3548063" cy="51752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/>
          <p:cNvSpPr txBox="1">
            <a:spLocks noChangeArrowheads="1"/>
          </p:cNvSpPr>
          <p:nvPr/>
        </p:nvSpPr>
        <p:spPr bwMode="auto">
          <a:xfrm>
            <a:off x="2474913" y="909638"/>
            <a:ext cx="5119687" cy="51911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372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DOMENICA 3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SETTEMBRE 2023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12" name="Text Box 29"/>
          <p:cNvSpPr txBox="1">
            <a:spLocks noChangeArrowheads="1"/>
          </p:cNvSpPr>
          <p:nvPr/>
        </p:nvSpPr>
        <p:spPr bwMode="auto">
          <a:xfrm>
            <a:off x="2073275" y="1628775"/>
            <a:ext cx="6624638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114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Lettura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Giosuè cap. 16 - Franco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264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Roberto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46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Sermone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Francesco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124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Cena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Francesco T - Franco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184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Luca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38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E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89720" y="1459016"/>
            <a:ext cx="4224811" cy="36490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it-IT" sz="72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AIUTO </a:t>
            </a:r>
            <a:r>
              <a:rPr lang="it-IT" sz="7200" b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</a:p>
          <a:p>
            <a:pPr lvl="0" algn="ctr">
              <a:lnSpc>
                <a:spcPct val="107000"/>
              </a:lnSpc>
            </a:pPr>
            <a:r>
              <a:rPr lang="it-IT" sz="7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</a:t>
            </a:r>
            <a:r>
              <a:rPr lang="it-IT" sz="7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7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</a:t>
            </a:r>
          </a:p>
          <a:p>
            <a:pPr lvl="0" algn="ctr">
              <a:lnSpc>
                <a:spcPct val="107000"/>
              </a:lnSpc>
            </a:pPr>
            <a:r>
              <a:rPr lang="it-IT" sz="7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PROBLEMI</a:t>
            </a:r>
            <a:endParaRPr lang="it-IT" sz="7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11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E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348910" y="761986"/>
            <a:ext cx="4953000" cy="363137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Giobbe 14:1-4</a:t>
            </a:r>
          </a:p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it-IT" sz="2400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«L'uomo</a:t>
            </a:r>
            <a:r>
              <a:rPr lang="it-IT" sz="2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nato di donna, vive pochi giorni, ed è sazio d'affanni. </a:t>
            </a:r>
            <a:r>
              <a:rPr lang="it-IT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Spunta come un fiore, poi è reciso; fugge come un'ombra, e non dura. </a:t>
            </a:r>
            <a:r>
              <a:rPr lang="it-IT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it-IT" sz="2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E sopra un essere così, tu tieni gli occhi aperti e mi fai comparire con te in giudizio! </a:t>
            </a:r>
            <a:r>
              <a:rPr lang="it-IT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it-IT" sz="2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Chi può trarre una cosa pura da una impura? Nessuno</a:t>
            </a:r>
            <a:r>
              <a:rPr lang="it-IT" sz="2400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83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E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5980" y="0"/>
            <a:ext cx="961524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L’uomo, quanto </a:t>
            </a:r>
            <a:r>
              <a:rPr lang="it-IT" sz="2000" b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può </a:t>
            </a:r>
            <a:r>
              <a:rPr lang="it-IT" sz="2000" b="1" dirty="0" smtClean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aiutare?</a:t>
            </a:r>
            <a:endParaRPr lang="it-IT" sz="2000" b="1" dirty="0">
              <a:solidFill>
                <a:srgbClr val="0000F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Salmi 60:11-12</a:t>
            </a:r>
            <a:r>
              <a:rPr lang="it-IT" sz="2000" dirty="0"/>
              <a:t> - </a:t>
            </a:r>
            <a:r>
              <a:rPr lang="it-IT" sz="2000" dirty="0" smtClean="0"/>
              <a:t>Davide chiede aiuto a Dio, </a:t>
            </a:r>
            <a:r>
              <a:rPr lang="it-IT" sz="2000" dirty="0"/>
              <a:t>poiché vano è il soccorso </a:t>
            </a:r>
            <a:r>
              <a:rPr lang="it-IT" sz="2000" dirty="0" smtClean="0"/>
              <a:t>dell'uomo.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Salmo </a:t>
            </a:r>
            <a:r>
              <a:rPr lang="it-IT" sz="2000" b="1" dirty="0" smtClean="0">
                <a:solidFill>
                  <a:srgbClr val="FF0000"/>
                </a:solidFill>
              </a:rPr>
              <a:t>108:12-13</a:t>
            </a:r>
            <a:r>
              <a:rPr lang="it-IT" sz="2000" dirty="0"/>
              <a:t> -</a:t>
            </a:r>
            <a:r>
              <a:rPr lang="it-IT" sz="2000" dirty="0" smtClean="0"/>
              <a:t> Ancora chiede aiuto nelle difficoltà, perché </a:t>
            </a:r>
            <a:r>
              <a:rPr lang="it-IT" sz="2000" dirty="0"/>
              <a:t>vano è il soccorso dell'uomo. </a:t>
            </a:r>
            <a:endParaRPr lang="it-IT" sz="2000" dirty="0"/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Salmi </a:t>
            </a:r>
            <a:r>
              <a:rPr lang="it-IT" sz="2000" b="1" dirty="0">
                <a:solidFill>
                  <a:srgbClr val="FF0000"/>
                </a:solidFill>
              </a:rPr>
              <a:t>146:3-5</a:t>
            </a:r>
            <a:r>
              <a:rPr lang="it-IT" sz="2000" dirty="0"/>
              <a:t> - Non confidate nei prìncipi, né in alcun figlio </a:t>
            </a:r>
            <a:r>
              <a:rPr lang="it-IT" sz="2000" dirty="0" smtClean="0"/>
              <a:t>d'uomo</a:t>
            </a:r>
            <a:r>
              <a:rPr lang="it-IT" sz="2000" dirty="0"/>
              <a:t>, che non può salvare</a:t>
            </a:r>
            <a:r>
              <a:rPr lang="it-IT" sz="2000" dirty="0" smtClean="0"/>
              <a:t>.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endParaRPr lang="it-IT" sz="2000" b="1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0000FF"/>
                </a:solidFill>
              </a:rPr>
              <a:t>Il Vecchio Patto rivela che Dio </a:t>
            </a:r>
            <a:r>
              <a:rPr lang="it-IT" sz="2000" b="1" dirty="0">
                <a:solidFill>
                  <a:srgbClr val="0000FF"/>
                </a:solidFill>
              </a:rPr>
              <a:t>può aiutare </a:t>
            </a:r>
            <a:r>
              <a:rPr lang="it-IT" sz="2000" b="1" dirty="0" smtClean="0">
                <a:solidFill>
                  <a:srgbClr val="0000FF"/>
                </a:solidFill>
              </a:rPr>
              <a:t>e </a:t>
            </a:r>
            <a:r>
              <a:rPr lang="it-IT" sz="2000" b="1" dirty="0">
                <a:solidFill>
                  <a:srgbClr val="0000FF"/>
                </a:solidFill>
              </a:rPr>
              <a:t>per ogni </a:t>
            </a:r>
            <a:r>
              <a:rPr lang="it-IT" sz="2000" b="1" dirty="0" smtClean="0">
                <a:solidFill>
                  <a:srgbClr val="0000FF"/>
                </a:solidFill>
              </a:rPr>
              <a:t>esigenza.</a:t>
            </a:r>
            <a:endParaRPr lang="it-IT" sz="2000" b="1" dirty="0">
              <a:solidFill>
                <a:srgbClr val="0000FF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Salmo </a:t>
            </a:r>
            <a:r>
              <a:rPr lang="it-IT" sz="2000" b="1" dirty="0" smtClean="0">
                <a:solidFill>
                  <a:srgbClr val="FF0000"/>
                </a:solidFill>
              </a:rPr>
              <a:t>23:1-6 </a:t>
            </a:r>
            <a:r>
              <a:rPr lang="it-IT" sz="2000" dirty="0"/>
              <a:t>-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dirty="0" smtClean="0"/>
              <a:t>Il Signore è il Pastore che nulla fa mancare alla esigenza </a:t>
            </a:r>
            <a:r>
              <a:rPr lang="it-IT" sz="2000" dirty="0" smtClean="0"/>
              <a:t>umana.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Salmo </a:t>
            </a:r>
            <a:r>
              <a:rPr lang="it-IT" sz="2000" b="1" dirty="0" smtClean="0">
                <a:solidFill>
                  <a:srgbClr val="FF0000"/>
                </a:solidFill>
              </a:rPr>
              <a:t>94:15-20</a:t>
            </a:r>
            <a:r>
              <a:rPr lang="it-IT" sz="2000" dirty="0"/>
              <a:t> </a:t>
            </a:r>
            <a:r>
              <a:rPr lang="it-IT" sz="2000" dirty="0" smtClean="0"/>
              <a:t>- Dal Signore </a:t>
            </a:r>
            <a:r>
              <a:rPr lang="it-IT" sz="2000" dirty="0" smtClean="0"/>
              <a:t>è giustizia, aiuto</a:t>
            </a:r>
            <a:r>
              <a:rPr lang="it-IT" sz="2000" dirty="0" smtClean="0"/>
              <a:t>, </a:t>
            </a:r>
            <a:r>
              <a:rPr lang="it-IT" sz="2000" dirty="0" smtClean="0"/>
              <a:t>sostegno</a:t>
            </a:r>
            <a:r>
              <a:rPr lang="it-IT" sz="2000" dirty="0" smtClean="0"/>
              <a:t>, </a:t>
            </a:r>
            <a:r>
              <a:rPr lang="it-IT" sz="2000" dirty="0" smtClean="0"/>
              <a:t>conforto, protezione.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Salmi </a:t>
            </a:r>
            <a:r>
              <a:rPr lang="it-IT" sz="2000" b="1" dirty="0">
                <a:solidFill>
                  <a:srgbClr val="FF0000"/>
                </a:solidFill>
              </a:rPr>
              <a:t>37:37-40 </a:t>
            </a:r>
            <a:r>
              <a:rPr lang="it-IT" sz="2000" dirty="0"/>
              <a:t>- La salvezza dei giusti proviene dal Signore; </a:t>
            </a:r>
            <a:r>
              <a:rPr lang="it-IT" sz="2000" dirty="0" smtClean="0"/>
              <a:t>i malvagi saranno </a:t>
            </a:r>
            <a:r>
              <a:rPr lang="it-IT" sz="2000" dirty="0" smtClean="0"/>
              <a:t>distrutti.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Salmi </a:t>
            </a:r>
            <a:r>
              <a:rPr lang="it-IT" sz="2000" b="1" dirty="0">
                <a:solidFill>
                  <a:srgbClr val="FF0000"/>
                </a:solidFill>
              </a:rPr>
              <a:t>42:5</a:t>
            </a:r>
            <a:r>
              <a:rPr lang="it-IT" sz="2000" dirty="0"/>
              <a:t> - Perché ti abbatti, anima mia</a:t>
            </a:r>
            <a:r>
              <a:rPr lang="it-IT" sz="2000" dirty="0" smtClean="0"/>
              <a:t>? </a:t>
            </a:r>
            <a:r>
              <a:rPr lang="it-IT" sz="2000" dirty="0"/>
              <a:t>Spera in </a:t>
            </a:r>
            <a:r>
              <a:rPr lang="it-IT" sz="2000" dirty="0" smtClean="0"/>
              <a:t>Dio che è il </a:t>
            </a:r>
            <a:r>
              <a:rPr lang="it-IT" sz="2000" dirty="0"/>
              <a:t>mio </a:t>
            </a:r>
            <a:r>
              <a:rPr lang="it-IT" sz="2000" dirty="0" smtClean="0"/>
              <a:t>Salvatore.</a:t>
            </a:r>
            <a:endParaRPr lang="it-IT" sz="2000" dirty="0"/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Salmi </a:t>
            </a:r>
            <a:r>
              <a:rPr lang="it-IT" sz="2000" b="1" dirty="0">
                <a:solidFill>
                  <a:srgbClr val="FF0000"/>
                </a:solidFill>
              </a:rPr>
              <a:t>46:1 </a:t>
            </a:r>
            <a:r>
              <a:rPr lang="it-IT" sz="2000" b="1" dirty="0"/>
              <a:t>- </a:t>
            </a:r>
            <a:r>
              <a:rPr lang="it-IT" sz="2000" dirty="0"/>
              <a:t>Dio </a:t>
            </a:r>
            <a:r>
              <a:rPr lang="it-IT" sz="2000" dirty="0" smtClean="0"/>
              <a:t>è </a:t>
            </a:r>
            <a:r>
              <a:rPr lang="it-IT" sz="2000" dirty="0" smtClean="0"/>
              <a:t>rifugio, forza, aiuto, </a:t>
            </a:r>
            <a:r>
              <a:rPr lang="it-IT" sz="2000" dirty="0"/>
              <a:t>sempre pronto nelle </a:t>
            </a:r>
            <a:r>
              <a:rPr lang="it-IT" sz="2000" dirty="0" smtClean="0"/>
              <a:t>difficoltà.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Salmi </a:t>
            </a:r>
            <a:r>
              <a:rPr lang="it-IT" sz="2000" b="1" dirty="0">
                <a:solidFill>
                  <a:srgbClr val="FF0000"/>
                </a:solidFill>
              </a:rPr>
              <a:t>119:173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/>
              <a:t>-  La </a:t>
            </a:r>
            <a:r>
              <a:rPr lang="it-IT" sz="2000" dirty="0" smtClean="0"/>
              <a:t>Sua </a:t>
            </a:r>
            <a:r>
              <a:rPr lang="it-IT" sz="2000" dirty="0"/>
              <a:t>mano </a:t>
            </a:r>
            <a:r>
              <a:rPr lang="it-IT" sz="2000" dirty="0" smtClean="0"/>
              <a:t>aiuta, per chi sceglie </a:t>
            </a:r>
            <a:r>
              <a:rPr lang="it-IT" sz="2000" dirty="0"/>
              <a:t>i </a:t>
            </a:r>
            <a:r>
              <a:rPr lang="it-IT" sz="2000" dirty="0" smtClean="0"/>
              <a:t>Suoi </a:t>
            </a:r>
            <a:r>
              <a:rPr lang="it-IT" sz="2000" dirty="0" smtClean="0"/>
              <a:t>precetti.</a:t>
            </a:r>
            <a:endParaRPr lang="it-IT" sz="2000" dirty="0"/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2000" b="1" dirty="0" smtClean="0">
              <a:solidFill>
                <a:srgbClr val="0000FF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0000FF"/>
                </a:solidFill>
              </a:rPr>
              <a:t>Nel </a:t>
            </a:r>
            <a:r>
              <a:rPr lang="it-IT" sz="2000" b="1" dirty="0">
                <a:solidFill>
                  <a:srgbClr val="0000FF"/>
                </a:solidFill>
              </a:rPr>
              <a:t>Nuovo Patto le promesse </a:t>
            </a:r>
            <a:r>
              <a:rPr lang="it-IT" sz="2000" b="1" dirty="0" smtClean="0">
                <a:solidFill>
                  <a:srgbClr val="0000FF"/>
                </a:solidFill>
              </a:rPr>
              <a:t>di aiuto sono rinnovate e </a:t>
            </a:r>
            <a:r>
              <a:rPr lang="it-IT" sz="2000" b="1" dirty="0" smtClean="0">
                <a:solidFill>
                  <a:srgbClr val="0000FF"/>
                </a:solidFill>
              </a:rPr>
              <a:t>migliori.</a:t>
            </a:r>
            <a:endParaRPr lang="it-IT" sz="2000" dirty="0">
              <a:solidFill>
                <a:srgbClr val="0000FF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Ebrei </a:t>
            </a:r>
            <a:r>
              <a:rPr lang="it-IT" sz="2000" b="1" dirty="0">
                <a:solidFill>
                  <a:srgbClr val="FF0000"/>
                </a:solidFill>
              </a:rPr>
              <a:t>13:5-6</a:t>
            </a:r>
            <a:r>
              <a:rPr lang="it-IT" sz="2000" dirty="0"/>
              <a:t> - </a:t>
            </a:r>
            <a:r>
              <a:rPr lang="it-IT" sz="2000" dirty="0" smtClean="0"/>
              <a:t> Dio non lascia né abbandona. Egli </a:t>
            </a:r>
            <a:r>
              <a:rPr lang="it-IT" sz="2000" dirty="0" smtClean="0"/>
              <a:t>è aiuto </a:t>
            </a:r>
            <a:r>
              <a:rPr lang="it-IT" sz="2000" dirty="0" smtClean="0"/>
              <a:t>certo che </a:t>
            </a:r>
            <a:r>
              <a:rPr lang="it-IT" sz="2000" dirty="0" smtClean="0"/>
              <a:t>toglie </a:t>
            </a:r>
            <a:r>
              <a:rPr lang="it-IT" sz="2000" dirty="0" smtClean="0"/>
              <a:t>ogni </a:t>
            </a:r>
            <a:r>
              <a:rPr lang="it-IT" sz="2000" dirty="0" smtClean="0"/>
              <a:t>timore.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Filippesi </a:t>
            </a:r>
            <a:r>
              <a:rPr lang="it-IT" sz="2000" b="1" dirty="0">
                <a:solidFill>
                  <a:srgbClr val="FF0000"/>
                </a:solidFill>
              </a:rPr>
              <a:t>4:6-9</a:t>
            </a:r>
            <a:r>
              <a:rPr lang="it-IT" sz="2000" dirty="0"/>
              <a:t> </a:t>
            </a:r>
            <a:r>
              <a:rPr lang="it-IT" sz="2000" dirty="0" smtClean="0"/>
              <a:t>- Non angustiarsi, ma affidarsi a Dio che custodisce cuori e </a:t>
            </a:r>
            <a:r>
              <a:rPr lang="it-IT" sz="2000" dirty="0" smtClean="0"/>
              <a:t>pensieri.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1 </a:t>
            </a:r>
            <a:r>
              <a:rPr lang="it-IT" sz="2000" b="1" dirty="0">
                <a:solidFill>
                  <a:srgbClr val="FF0000"/>
                </a:solidFill>
              </a:rPr>
              <a:t>Pietro 5:6-7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smtClean="0"/>
              <a:t>- Umiliarsi e gettare su Lui ogni problema, perché </a:t>
            </a:r>
            <a:r>
              <a:rPr lang="it-IT" sz="2000" dirty="0"/>
              <a:t>E</a:t>
            </a:r>
            <a:r>
              <a:rPr lang="it-IT" sz="2000" dirty="0" smtClean="0"/>
              <a:t>gli </a:t>
            </a:r>
            <a:r>
              <a:rPr lang="it-IT" sz="2000" dirty="0"/>
              <a:t>ha cura di </a:t>
            </a:r>
            <a:r>
              <a:rPr lang="it-IT" sz="2000" dirty="0" smtClean="0"/>
              <a:t>noi.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8935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E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369622" y="1727005"/>
            <a:ext cx="4953000" cy="27270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it-IT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32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Ogni dono buono e perfetto viene dall’alto, scendendo dagli astri </a:t>
            </a:r>
            <a:r>
              <a:rPr lang="it-IT" sz="3200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luminosi»</a:t>
            </a:r>
          </a:p>
          <a:p>
            <a:pPr lvl="0" algn="ctr">
              <a:lnSpc>
                <a:spcPct val="107000"/>
              </a:lnSpc>
              <a:spcAft>
                <a:spcPts val="0"/>
              </a:spcAft>
            </a:pPr>
            <a:endParaRPr lang="it-IT" sz="32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it-IT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Giacomo 1:17</a:t>
            </a:r>
            <a:endParaRPr lang="it-IT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Freccia in su 2">
            <a:hlinkClick r:id="rId2" action="ppaction://hlinksldjump"/>
          </p:cNvPr>
          <p:cNvSpPr/>
          <p:nvPr/>
        </p:nvSpPr>
        <p:spPr>
          <a:xfrm>
            <a:off x="9460089" y="6378222"/>
            <a:ext cx="445911" cy="47977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10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95</Words>
  <Application>Microsoft Office PowerPoint</Application>
  <PresentationFormat>A4 (21x29,7 cm)</PresentationFormat>
  <Paragraphs>38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Times New Roman</vt:lpstr>
      <vt:lpstr>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Fosci</dc:creator>
  <cp:lastModifiedBy>Franco</cp:lastModifiedBy>
  <cp:revision>18</cp:revision>
  <dcterms:created xsi:type="dcterms:W3CDTF">2020-05-09T06:10:30Z</dcterms:created>
  <dcterms:modified xsi:type="dcterms:W3CDTF">2023-09-02T07:32:56Z</dcterms:modified>
</cp:coreProperties>
</file>