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654" r:id="rId3"/>
    <p:sldId id="256" r:id="rId4"/>
    <p:sldId id="263" r:id="rId5"/>
    <p:sldId id="258" r:id="rId6"/>
    <p:sldId id="259" r:id="rId7"/>
    <p:sldId id="260" r:id="rId8"/>
    <p:sldId id="261" r:id="rId9"/>
    <p:sldId id="264" r:id="rId10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0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93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1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7169-A9B7-4247-A6FA-77E07EE4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CF3C3C-9745-4D13-B15C-33CA905EA614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28930-C250-4B49-8D65-D5DD1BF9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BCEB7-159B-42AE-B4DB-742B68D9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23D75-F7DF-4C4E-853F-AF518C70E9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033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290E5-63B9-4F29-9713-CC43007F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2EA15EE-50AC-4D36-821A-D0152E5D5C92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73A7F-6D9F-4D04-9909-F7379548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6481B-2861-4E50-884C-24CC8A1B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6A22-E075-46F8-9245-7152AD9572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5995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08ADC-1259-4B1E-9052-0C42C1F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856E69-86FF-4DA8-8365-6506684762AA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8DD1E-3B82-4ACB-826E-1961CA0D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7197D-97B0-4211-A1B6-8D71A074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992E-3BB1-460E-9993-D8056D7756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7076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7E04C-89D9-40AB-95E3-4D2D84C3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0DB92B-7B0A-46C0-B0DF-7F2018B2D7DA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57029-BD93-4BF6-BC8E-FE2ACEF0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0A3CF-F35E-4B85-9A0A-D462593A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FB1C-E609-4E20-923F-78FDB2A236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8297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26BF4F-37B0-4629-BBFD-6AF2760F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B6519A-AC89-4EA6-BCA5-A0DBCA56DA83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963C8-01A6-4738-BB2F-6F553F64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799B0-6ABF-4FBD-8BDD-1F6BC9E5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AAD0-097F-4B35-A988-D8E060BA85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9855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D3674-EFA6-4029-B9D3-13FD4C85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AFA062-3962-47B1-8F04-8404AAFE2AD8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6FB02-547C-489B-AC0F-CDB29BF5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35248-F3FA-47DC-82B2-B60C4B68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DA409-5480-44D5-A891-3F861ADADE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4142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29D6B-8D7C-4963-B8CB-584E0A34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FE3718-233C-4AA2-A34C-63C1154E22CB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49CE0-A1D7-4799-B861-14DCAB57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FDF66-0176-41CD-87F5-7B1539FC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9AAF-92FF-4B00-B3F9-8C254E9BE76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369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432F3-BE1B-4789-A60B-14F89B54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1D088B-6E56-4FEC-B475-909DF07BFEA5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92772-CDD6-4CCC-B49C-37907B7A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8CC9F-F06D-4E47-B09D-6129F104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FDB9-7B37-49AA-BAC8-94F3A3ADAB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399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659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3754B-05FD-4F74-AC40-773AD8EC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86D1A0-425C-45B9-88B3-9B44BC569D8C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84EAE-E50F-49FD-8D78-E88F3180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4CD98-502A-447B-B6BA-EADBE0BB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03C6-74FF-4CD2-BAAE-EBDB540EEB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440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694A-5E54-447A-BD95-C37D7FAB2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6F4111-1365-43D3-A1A6-FE63470F30D9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C0B0B-9FC3-465A-8F42-386D32C2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DE86A-9F4C-4B5F-A1BC-C5B6193D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E66E-373F-4623-96C2-307F3AB3E8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6997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2BEA-C769-4413-97D0-A6684FB1C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DAF0BA-CE4D-4D83-BCDC-8B992D632DEE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A496-7877-46C9-AB52-81B711E7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437EF-2B74-4E47-8F2C-BF88B35A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F96F-FA55-40C6-9711-6E3F0E926C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0703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36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5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5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94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42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9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81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D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5157-D478-4058-938D-8925E509AF1C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9E4E-7DE3-4940-8F7D-6330E2EB31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36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C8C9C4-865E-4B29-89D4-3108C13D72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525A668-23CA-421C-A85E-1EAE221B5B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78950-6A80-4B3E-978C-D96236549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92B563-BF3E-4B8F-88CC-3BFDCE753D7C}" type="datetimeFigureOut">
              <a:rPr lang="it-IT"/>
              <a:pPr>
                <a:defRPr/>
              </a:pPr>
              <a:t>02/02/2024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1F29F-6A90-41C1-8F77-1D2867E27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F5DA-51EE-45BB-B50D-A589A58A6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73063" eaLnBrk="1" hangingPunct="1">
              <a:defRPr kumimoji="0" sz="400" b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F67429-B30A-495D-9DAC-B55A0E15D1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316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75D186B5-357C-4D0B-8513-BF6F9FB02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4A99935F-2040-402A-AE58-DE69A1EB5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4 FEBBRAIO 2024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3F88248A-CBC8-4EAE-94F3-65A1E5EBF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1608138"/>
            <a:ext cx="5735637" cy="50466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113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Giudici 13 - Franco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102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Luca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60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155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Luca - Franco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149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</a:t>
            </a:r>
          </a:p>
        </p:txBody>
      </p:sp>
    </p:spTree>
    <p:extLst>
      <p:ext uri="{BB962C8B-B14F-4D97-AF65-F5344CB8AC3E}">
        <p14:creationId xmlns:p14="http://schemas.microsoft.com/office/powerpoint/2010/main" val="20457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46445" y="384308"/>
            <a:ext cx="836955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40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Appoggiarsi a...</a:t>
            </a:r>
          </a:p>
          <a:p>
            <a:pPr algn="ctr">
              <a:spcAft>
                <a:spcPts val="0"/>
              </a:spcAft>
            </a:pPr>
            <a:endParaRPr lang="it-IT" sz="28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Giacomo 4:8</a:t>
            </a:r>
            <a:endParaRPr lang="it-IT" sz="2800" b="1" dirty="0">
              <a:solidFill>
                <a:srgbClr val="000000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800" i="1" u="sng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Avvicinatevi</a:t>
            </a:r>
            <a:r>
              <a:rPr lang="it-IT" sz="2800" i="1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 Dio, ed egli si </a:t>
            </a:r>
            <a:r>
              <a:rPr lang="it-IT" sz="2800" i="1" u="sng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avvicinerà</a:t>
            </a:r>
            <a:r>
              <a:rPr lang="it-IT" sz="2800" i="1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 voi. Pulite le vostre mani, o peccatori; e purificate i vostri cuori, o doppi d'animo</a:t>
            </a:r>
            <a:r>
              <a:rPr lang="it-IT" sz="28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!</a:t>
            </a:r>
          </a:p>
          <a:p>
            <a:pPr lvl="0" algn="ctr"/>
            <a:endParaRPr lang="it-IT" sz="2800" b="1" dirty="0">
              <a:solidFill>
                <a:srgbClr val="FF0000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/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Genesi 2:18</a:t>
            </a:r>
            <a:endParaRPr lang="it-IT" sz="2800" b="1" dirty="0">
              <a:solidFill>
                <a:srgbClr val="0000CC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28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Non è bene che l’uomo sia solo</a:t>
            </a:r>
            <a:r>
              <a:rPr lang="it-IT" sz="28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  <a:p>
            <a:pPr lvl="0" algn="ctr">
              <a:spcAft>
                <a:spcPts val="0"/>
              </a:spcAft>
            </a:pPr>
            <a:endParaRPr lang="it-IT" sz="2800" b="1" dirty="0">
              <a:solidFill>
                <a:srgbClr val="0000CC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Ecclesiaste 4:9-10</a:t>
            </a:r>
            <a:endParaRPr lang="it-IT" sz="28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28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Due valgono più di uno solo… infatti se uno cade l’altro rialza il compagno</a:t>
            </a:r>
            <a:r>
              <a:rPr lang="it-IT" sz="28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418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52280" y="299803"/>
            <a:ext cx="69159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it-IT" sz="3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C’è chi soffre? Desidera superare difficolta?</a:t>
            </a:r>
          </a:p>
          <a:p>
            <a:pPr marL="457200" algn="ctr">
              <a:spcAft>
                <a:spcPts val="0"/>
              </a:spcAft>
            </a:pPr>
            <a:endParaRPr lang="it-IT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b="1" dirty="0">
                <a:solidFill>
                  <a:srgbClr val="FF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Giacomo 5:13-14</a:t>
            </a:r>
            <a:endParaRPr lang="it-IT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3000" i="1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C’è fra voi qualcuno che soffre? Preghi. C’è qualcuno d’animo lieto Salmeggi. C’è qualcuno infermo? Chiami gli anziani della Chiesa e preghino essi su di lui, ungendolo d’olio nel nome del Signore; e la preghiera della fede salverà il malato, e il Signore lo ristabilirà; e se egli ha commesso dei peccati gli saranno rimessi</a:t>
            </a:r>
            <a:r>
              <a:rPr lang="it-IT" sz="3000" dirty="0">
                <a:solidFill>
                  <a:srgbClr val="0000FF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  <a:endParaRPr lang="it-IT" sz="3000" dirty="0">
              <a:solidFill>
                <a:srgbClr val="0000FF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45871" y="727876"/>
            <a:ext cx="4953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it-IT" sz="32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Abbiamo peccato e dobbiamo redimerci?</a:t>
            </a:r>
          </a:p>
          <a:p>
            <a:pPr marL="457200" algn="ctr">
              <a:spcAft>
                <a:spcPts val="0"/>
              </a:spcAft>
            </a:pPr>
            <a:endParaRPr lang="it-IT" sz="3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 Giovanni 2:1</a:t>
            </a:r>
          </a:p>
          <a:p>
            <a:pPr lvl="0" algn="ctr">
              <a:spcAft>
                <a:spcPts val="0"/>
              </a:spcAft>
            </a:pPr>
            <a:r>
              <a:rPr lang="it-IT" sz="3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32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Figlioli miei, vi scrivo queste cose perché non pecchiate; e </a:t>
            </a:r>
            <a:r>
              <a:rPr lang="it-IT" sz="32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 qualcuno ha peccato</a:t>
            </a:r>
            <a:r>
              <a:rPr lang="it-IT" sz="32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noi abbiamo un avvocato presso il Padre: Gesù Cristo, il giusto</a:t>
            </a:r>
            <a:r>
              <a:rPr lang="it-IT" sz="3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  <a:p>
            <a:pPr lvl="0" algn="ctr">
              <a:spcAft>
                <a:spcPts val="0"/>
              </a:spcAft>
            </a:pPr>
            <a:r>
              <a:rPr lang="it-IT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32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1338" y="196432"/>
            <a:ext cx="7733211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0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Manchiamo di convinzione?</a:t>
            </a:r>
          </a:p>
          <a:p>
            <a:pPr algn="ctr">
              <a:spcAft>
                <a:spcPts val="0"/>
              </a:spcAft>
            </a:pPr>
            <a:r>
              <a:rPr lang="it-IT" sz="30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Facciamoci aiutare!</a:t>
            </a:r>
          </a:p>
          <a:p>
            <a:pPr algn="ctr">
              <a:spcAft>
                <a:spcPts val="0"/>
              </a:spcAft>
            </a:pPr>
            <a:endParaRPr lang="it-IT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Romani 14:23</a:t>
            </a:r>
            <a:endParaRPr lang="it-IT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Tutto quello che non viene da </a:t>
            </a:r>
            <a:r>
              <a:rPr lang="it-IT" sz="30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convinzione</a:t>
            </a: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è peccato</a:t>
            </a: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  <a:p>
            <a:pPr lvl="0" algn="ctr">
              <a:spcAft>
                <a:spcPts val="0"/>
              </a:spcAft>
            </a:pPr>
            <a:endParaRPr lang="it-IT" sz="10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Romani 14:17</a:t>
            </a:r>
            <a:endParaRPr lang="it-IT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Perché il Regno di Dio non consiste in vivanda né in bevanda, ma è giustizia, pace e allegrezza nello Spirito Santo</a:t>
            </a: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  <a:p>
            <a:pPr lvl="0" algn="ctr">
              <a:spcAft>
                <a:spcPts val="0"/>
              </a:spcAft>
            </a:pPr>
            <a:endParaRPr lang="it-IT" sz="10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Efesini 5:17</a:t>
            </a:r>
          </a:p>
          <a:p>
            <a:pPr lvl="0" algn="ctr">
              <a:spcAft>
                <a:spcPts val="0"/>
              </a:spcAft>
            </a:pP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Perciò non agite con leggerezza, ma </a:t>
            </a:r>
            <a:r>
              <a:rPr lang="it-IT" sz="30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intendete bene</a:t>
            </a: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quale sia la volontà del Signore</a:t>
            </a: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2072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7646" y="171731"/>
            <a:ext cx="85362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0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Manchiamo della giusta sapienza?</a:t>
            </a:r>
          </a:p>
          <a:p>
            <a:pPr algn="ctr">
              <a:spcAft>
                <a:spcPts val="0"/>
              </a:spcAft>
            </a:pPr>
            <a:r>
              <a:rPr lang="it-IT" sz="3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Chiediamola!</a:t>
            </a:r>
          </a:p>
          <a:p>
            <a:pPr algn="ctr">
              <a:spcAft>
                <a:spcPts val="0"/>
              </a:spcAft>
            </a:pPr>
            <a:endParaRPr lang="it-IT" sz="3000" b="1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Matteo 16:23</a:t>
            </a:r>
            <a:endParaRPr lang="it-IT" sz="3000" b="1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 non hai il senso delle cose di Dio ma delle cose degli uomini</a:t>
            </a:r>
            <a:r>
              <a:rPr lang="it-IT" sz="3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endParaRPr lang="it-IT" sz="30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Giacomo 1:5-6</a:t>
            </a:r>
          </a:p>
          <a:p>
            <a:pPr lvl="0" algn="ctr">
              <a:spcAft>
                <a:spcPts val="0"/>
              </a:spcAft>
            </a:pPr>
            <a:r>
              <a:rPr lang="it-IT" sz="30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«Se poi qualcuno di voi manca di sapienza, la chieda a Dio che dona a tutti generosamente senza rinfacciare, e gli sarà data.  Ma la chieda con fede, senza dubitare; perché chi dubita rassomiglia a un'onda del mare, agitata dal vento e spinta qua e là» </a:t>
            </a:r>
          </a:p>
        </p:txBody>
      </p:sp>
    </p:spTree>
    <p:extLst>
      <p:ext uri="{BB962C8B-B14F-4D97-AF65-F5344CB8AC3E}">
        <p14:creationId xmlns:p14="http://schemas.microsoft.com/office/powerpoint/2010/main" val="344323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5029" y="164213"/>
            <a:ext cx="713231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it-IT" sz="2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Manchiamo di conoscere bene</a:t>
            </a:r>
          </a:p>
          <a:p>
            <a:pPr marL="457200" algn="ctr">
              <a:spcAft>
                <a:spcPts val="0"/>
              </a:spcAft>
            </a:pPr>
            <a:r>
              <a:rPr lang="it-IT" sz="2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il Veicolo per il cielo?</a:t>
            </a:r>
          </a:p>
          <a:p>
            <a:pPr marL="457200" algn="ctr">
              <a:spcAft>
                <a:spcPts val="0"/>
              </a:spcAft>
            </a:pPr>
            <a:endParaRPr lang="it-IT" sz="1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 Corinzi 15:24</a:t>
            </a:r>
            <a:r>
              <a:rPr lang="it-IT" sz="2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lvl="0" algn="ctr">
              <a:spcAft>
                <a:spcPts val="0"/>
              </a:spcAft>
            </a:pPr>
            <a:r>
              <a:rPr lang="it-IT" sz="2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Verrà la fine, quando Cristo </a:t>
            </a:r>
            <a:r>
              <a:rPr lang="it-IT" sz="28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consegnerà il Regno </a:t>
            </a:r>
            <a:r>
              <a:rPr lang="it-IT" sz="28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nelle mani di Dio Padre, dopo che avrà ridotto al nulla ogni principato, ogni potestà e ogni potenza</a:t>
            </a:r>
            <a:r>
              <a:rPr lang="it-IT" sz="2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  <a:p>
            <a:pPr lvl="0" algn="ctr">
              <a:spcAft>
                <a:spcPts val="0"/>
              </a:spcAft>
            </a:pPr>
            <a:endParaRPr lang="it-IT" sz="1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Giovanni 14:2-3</a:t>
            </a:r>
            <a:endParaRPr lang="it-IT" sz="2800" b="1" dirty="0">
              <a:solidFill>
                <a:srgbClr val="0000CC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it-IT" sz="2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Nella casa del Padre mio vi sono molte dimore… io </a:t>
            </a:r>
            <a:r>
              <a:rPr lang="it-IT" sz="28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vado a prepararvi un luogo </a:t>
            </a:r>
            <a:r>
              <a:rPr lang="it-IT" sz="28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 tornerò per accogliervi presso di me, affinché dove sono io siate anche voi; e de luogo dove vado conoscete la Via</a:t>
            </a:r>
            <a:r>
              <a:rPr lang="it-IT" sz="2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Triangolo isoscele 2">
            <a:hlinkClick r:id="rId2" action="ppaction://hlinksldjump"/>
            <a:extLst>
              <a:ext uri="{FF2B5EF4-FFF2-40B4-BE49-F238E27FC236}">
                <a16:creationId xmlns:a16="http://schemas.microsoft.com/office/drawing/2014/main" id="{1DDA99B4-81C7-451F-BBAC-BFEE079B0C76}"/>
              </a:ext>
            </a:extLst>
          </p:cNvPr>
          <p:cNvSpPr/>
          <p:nvPr/>
        </p:nvSpPr>
        <p:spPr>
          <a:xfrm>
            <a:off x="9461243" y="6475445"/>
            <a:ext cx="401216" cy="3825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53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olo isoscele 1">
            <a:hlinkClick r:id="rId2" action="ppaction://hlinksldjump"/>
            <a:extLst>
              <a:ext uri="{FF2B5EF4-FFF2-40B4-BE49-F238E27FC236}">
                <a16:creationId xmlns:a16="http://schemas.microsoft.com/office/drawing/2014/main" id="{AC6D566A-7866-4079-862D-5D2512536570}"/>
              </a:ext>
            </a:extLst>
          </p:cNvPr>
          <p:cNvSpPr/>
          <p:nvPr/>
        </p:nvSpPr>
        <p:spPr>
          <a:xfrm>
            <a:off x="9461243" y="6475445"/>
            <a:ext cx="401216" cy="3825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08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458</Words>
  <Application>Microsoft Office PowerPoint</Application>
  <PresentationFormat>A4 (21x29,7 cm)</PresentationFormat>
  <Paragraphs>58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12</cp:revision>
  <dcterms:created xsi:type="dcterms:W3CDTF">2020-03-28T10:50:39Z</dcterms:created>
  <dcterms:modified xsi:type="dcterms:W3CDTF">2024-02-02T18:21:58Z</dcterms:modified>
</cp:coreProperties>
</file>