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77" r:id="rId3"/>
    <p:sldId id="263" r:id="rId4"/>
    <p:sldId id="264" r:id="rId5"/>
    <p:sldId id="256" r:id="rId6"/>
    <p:sldId id="257" r:id="rId7"/>
    <p:sldId id="259" r:id="rId8"/>
    <p:sldId id="260" r:id="rId9"/>
    <p:sldId id="262" r:id="rId1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46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66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53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2089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835"/>
            </a:lvl1pPr>
            <a:lvl2pPr marL="159113" indent="0" algn="ctr">
              <a:buNone/>
              <a:defRPr sz="696"/>
            </a:lvl2pPr>
            <a:lvl3pPr marL="318226" indent="0" algn="ctr">
              <a:buNone/>
              <a:defRPr sz="627"/>
            </a:lvl3pPr>
            <a:lvl4pPr marL="477340" indent="0" algn="ctr">
              <a:buNone/>
              <a:defRPr sz="558"/>
            </a:lvl4pPr>
            <a:lvl5pPr marL="636453" indent="0" algn="ctr">
              <a:buNone/>
              <a:defRPr sz="558"/>
            </a:lvl5pPr>
            <a:lvl6pPr marL="795565" indent="0" algn="ctr">
              <a:buNone/>
              <a:defRPr sz="558"/>
            </a:lvl6pPr>
            <a:lvl7pPr marL="954677" indent="0" algn="ctr">
              <a:buNone/>
              <a:defRPr sz="558"/>
            </a:lvl7pPr>
            <a:lvl8pPr marL="1113791" indent="0" algn="ctr">
              <a:buNone/>
              <a:defRPr sz="558"/>
            </a:lvl8pPr>
            <a:lvl9pPr marL="1272903" indent="0" algn="ctr">
              <a:buNone/>
              <a:defRPr sz="55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7D7D7-8E86-47B7-BCC7-C89A83E0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9DC42A-9F7A-4FE5-8647-D3EE3CFC4552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1824-3DE7-4B1B-9372-E0DF3505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D3A70-4E39-41C6-B14F-5C1490A1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8B2F-3B67-405E-8D40-3F32369A54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64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C841-7F61-4D93-A885-97039870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3D8C82-3A77-4C45-A976-956EAECD200C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2786-53C8-45F6-8155-730B23A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ED15-C366-4467-B7BD-3A08F646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E27E-CA2E-471D-AED6-8900A4651B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183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3" y="1709751"/>
            <a:ext cx="8543925" cy="2852737"/>
          </a:xfrm>
        </p:spPr>
        <p:txBody>
          <a:bodyPr anchor="b"/>
          <a:lstStyle>
            <a:lvl1pPr>
              <a:defRPr sz="2089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3" y="4589476"/>
            <a:ext cx="8543925" cy="1500187"/>
          </a:xfrm>
        </p:spPr>
        <p:txBody>
          <a:bodyPr/>
          <a:lstStyle>
            <a:lvl1pPr marL="0" indent="0">
              <a:buNone/>
              <a:defRPr sz="835">
                <a:solidFill>
                  <a:schemeClr val="tx1"/>
                </a:solidFill>
              </a:defRPr>
            </a:lvl1pPr>
            <a:lvl2pPr marL="159113" indent="0">
              <a:buNone/>
              <a:defRPr sz="696">
                <a:solidFill>
                  <a:schemeClr val="tx1">
                    <a:tint val="75000"/>
                  </a:schemeClr>
                </a:solidFill>
              </a:defRPr>
            </a:lvl2pPr>
            <a:lvl3pPr marL="318226" indent="0">
              <a:buNone/>
              <a:defRPr sz="627">
                <a:solidFill>
                  <a:schemeClr val="tx1">
                    <a:tint val="75000"/>
                  </a:schemeClr>
                </a:solidFill>
              </a:defRPr>
            </a:lvl3pPr>
            <a:lvl4pPr marL="477340" indent="0">
              <a:buNone/>
              <a:defRPr sz="558">
                <a:solidFill>
                  <a:schemeClr val="tx1">
                    <a:tint val="75000"/>
                  </a:schemeClr>
                </a:solidFill>
              </a:defRPr>
            </a:lvl4pPr>
            <a:lvl5pPr marL="636453" indent="0">
              <a:buNone/>
              <a:defRPr sz="558">
                <a:solidFill>
                  <a:schemeClr val="tx1">
                    <a:tint val="75000"/>
                  </a:schemeClr>
                </a:solidFill>
              </a:defRPr>
            </a:lvl5pPr>
            <a:lvl6pPr marL="795565" indent="0">
              <a:buNone/>
              <a:defRPr sz="558">
                <a:solidFill>
                  <a:schemeClr val="tx1">
                    <a:tint val="75000"/>
                  </a:schemeClr>
                </a:solidFill>
              </a:defRPr>
            </a:lvl6pPr>
            <a:lvl7pPr marL="954677" indent="0">
              <a:buNone/>
              <a:defRPr sz="558">
                <a:solidFill>
                  <a:schemeClr val="tx1">
                    <a:tint val="75000"/>
                  </a:schemeClr>
                </a:solidFill>
              </a:defRPr>
            </a:lvl7pPr>
            <a:lvl8pPr marL="1113791" indent="0">
              <a:buNone/>
              <a:defRPr sz="558">
                <a:solidFill>
                  <a:schemeClr val="tx1">
                    <a:tint val="75000"/>
                  </a:schemeClr>
                </a:solidFill>
              </a:defRPr>
            </a:lvl8pPr>
            <a:lvl9pPr marL="1272903" indent="0">
              <a:buNone/>
              <a:defRPr sz="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4BA1-8EF6-474A-BA64-20618068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55AFFA-3E75-4EBC-BAE7-EC457A2119B8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9F66-A923-4C5C-86DC-5F7B720E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CF7F9-A72F-48F5-B69A-55C4BA9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F063-E339-466A-9216-C85E2AC60D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603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A3EF9-4283-4D54-BDEF-79C0012C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BA07A3-C05E-4199-94FA-F538340D9C15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B0491-6944-4301-A37C-6117F5A7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77241-75F3-41F9-8DFB-BAD5258F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5EBA-3BB6-4779-AABC-80817C9B41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370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34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835" b="1"/>
            </a:lvl1pPr>
            <a:lvl2pPr marL="159113" indent="0">
              <a:buNone/>
              <a:defRPr sz="696" b="1"/>
            </a:lvl2pPr>
            <a:lvl3pPr marL="318226" indent="0">
              <a:buNone/>
              <a:defRPr sz="627" b="1"/>
            </a:lvl3pPr>
            <a:lvl4pPr marL="477340" indent="0">
              <a:buNone/>
              <a:defRPr sz="558" b="1"/>
            </a:lvl4pPr>
            <a:lvl5pPr marL="636453" indent="0">
              <a:buNone/>
              <a:defRPr sz="558" b="1"/>
            </a:lvl5pPr>
            <a:lvl6pPr marL="795565" indent="0">
              <a:buNone/>
              <a:defRPr sz="558" b="1"/>
            </a:lvl6pPr>
            <a:lvl7pPr marL="954677" indent="0">
              <a:buNone/>
              <a:defRPr sz="558" b="1"/>
            </a:lvl7pPr>
            <a:lvl8pPr marL="1113791" indent="0">
              <a:buNone/>
              <a:defRPr sz="558" b="1"/>
            </a:lvl8pPr>
            <a:lvl9pPr marL="1272903" indent="0">
              <a:buNone/>
              <a:defRPr sz="55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835" b="1"/>
            </a:lvl1pPr>
            <a:lvl2pPr marL="159113" indent="0">
              <a:buNone/>
              <a:defRPr sz="696" b="1"/>
            </a:lvl2pPr>
            <a:lvl3pPr marL="318226" indent="0">
              <a:buNone/>
              <a:defRPr sz="627" b="1"/>
            </a:lvl3pPr>
            <a:lvl4pPr marL="477340" indent="0">
              <a:buNone/>
              <a:defRPr sz="558" b="1"/>
            </a:lvl4pPr>
            <a:lvl5pPr marL="636453" indent="0">
              <a:buNone/>
              <a:defRPr sz="558" b="1"/>
            </a:lvl5pPr>
            <a:lvl6pPr marL="795565" indent="0">
              <a:buNone/>
              <a:defRPr sz="558" b="1"/>
            </a:lvl6pPr>
            <a:lvl7pPr marL="954677" indent="0">
              <a:buNone/>
              <a:defRPr sz="558" b="1"/>
            </a:lvl7pPr>
            <a:lvl8pPr marL="1113791" indent="0">
              <a:buNone/>
              <a:defRPr sz="558" b="1"/>
            </a:lvl8pPr>
            <a:lvl9pPr marL="1272903" indent="0">
              <a:buNone/>
              <a:defRPr sz="55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C2D55-588F-4353-B2A3-08732717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4ABF60-39B3-415B-AD2E-E5DD16B9B695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0CD77-C195-4C80-9F2A-20E8667B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FAE62-5E94-4950-8CDC-4A06A788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4DF1-4742-4631-9FCA-5F48BBE656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533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6931-231C-484B-8014-11F35754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B18FAD-5F22-48FD-A73E-1C29BA14C66D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AEDD-8F73-472C-B851-1C39E2A3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99119-DB93-4BC7-A9D3-C4037170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AC18-1562-4DF2-B449-B3BE13E83D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6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03F46-630C-46AA-A6B0-01F15F09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8D1FEB-8B28-435D-9DEA-3D425D71FAAA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AC148-CBC5-4FDC-9C54-25FF6E39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D3F80-9A93-43DF-B852-58EA73AB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0B71-A904-42E4-BA6C-3AAD3C8997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1879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</p:spPr>
        <p:txBody>
          <a:bodyPr anchor="b"/>
          <a:lstStyle>
            <a:lvl1pPr>
              <a:defRPr sz="1113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38"/>
            <a:ext cx="5014913" cy="4873625"/>
          </a:xfrm>
        </p:spPr>
        <p:txBody>
          <a:bodyPr/>
          <a:lstStyle>
            <a:lvl1pPr>
              <a:defRPr sz="1113"/>
            </a:lvl1pPr>
            <a:lvl2pPr>
              <a:defRPr sz="976"/>
            </a:lvl2pPr>
            <a:lvl3pPr>
              <a:defRPr sz="835"/>
            </a:lvl3pPr>
            <a:lvl4pPr>
              <a:defRPr sz="696"/>
            </a:lvl4pPr>
            <a:lvl5pPr>
              <a:defRPr sz="696"/>
            </a:lvl5pPr>
            <a:lvl6pPr>
              <a:defRPr sz="696"/>
            </a:lvl6pPr>
            <a:lvl7pPr>
              <a:defRPr sz="696"/>
            </a:lvl7pPr>
            <a:lvl8pPr>
              <a:defRPr sz="696"/>
            </a:lvl8pPr>
            <a:lvl9pPr>
              <a:defRPr sz="69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558"/>
            </a:lvl1pPr>
            <a:lvl2pPr marL="159113" indent="0">
              <a:buNone/>
              <a:defRPr sz="486"/>
            </a:lvl2pPr>
            <a:lvl3pPr marL="318226" indent="0">
              <a:buNone/>
              <a:defRPr sz="417"/>
            </a:lvl3pPr>
            <a:lvl4pPr marL="477340" indent="0">
              <a:buNone/>
              <a:defRPr sz="348"/>
            </a:lvl4pPr>
            <a:lvl5pPr marL="636453" indent="0">
              <a:buNone/>
              <a:defRPr sz="348"/>
            </a:lvl5pPr>
            <a:lvl6pPr marL="795565" indent="0">
              <a:buNone/>
              <a:defRPr sz="348"/>
            </a:lvl6pPr>
            <a:lvl7pPr marL="954677" indent="0">
              <a:buNone/>
              <a:defRPr sz="348"/>
            </a:lvl7pPr>
            <a:lvl8pPr marL="1113791" indent="0">
              <a:buNone/>
              <a:defRPr sz="348"/>
            </a:lvl8pPr>
            <a:lvl9pPr marL="1272903" indent="0">
              <a:buNone/>
              <a:defRPr sz="348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2551F-F140-458D-B651-4BA6E683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C21632-2C54-4D69-ABAE-2FA2ADBB040A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2A994-6EC1-4FAC-9AD1-EF47B4A5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A8DB-3751-4381-9B93-BEBB6B2E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B8EF-D9CF-478D-9B46-0C8A5FDEEE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7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43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</p:spPr>
        <p:txBody>
          <a:bodyPr anchor="b"/>
          <a:lstStyle>
            <a:lvl1pPr>
              <a:defRPr sz="1113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38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1113"/>
            </a:lvl1pPr>
            <a:lvl2pPr marL="159113" indent="0">
              <a:buNone/>
              <a:defRPr sz="976"/>
            </a:lvl2pPr>
            <a:lvl3pPr marL="318226" indent="0">
              <a:buNone/>
              <a:defRPr sz="835"/>
            </a:lvl3pPr>
            <a:lvl4pPr marL="477340" indent="0">
              <a:buNone/>
              <a:defRPr sz="696"/>
            </a:lvl4pPr>
            <a:lvl5pPr marL="636453" indent="0">
              <a:buNone/>
              <a:defRPr sz="696"/>
            </a:lvl5pPr>
            <a:lvl6pPr marL="795565" indent="0">
              <a:buNone/>
              <a:defRPr sz="696"/>
            </a:lvl6pPr>
            <a:lvl7pPr marL="954677" indent="0">
              <a:buNone/>
              <a:defRPr sz="696"/>
            </a:lvl7pPr>
            <a:lvl8pPr marL="1113791" indent="0">
              <a:buNone/>
              <a:defRPr sz="696"/>
            </a:lvl8pPr>
            <a:lvl9pPr marL="1272903" indent="0">
              <a:buNone/>
              <a:defRPr sz="696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558"/>
            </a:lvl1pPr>
            <a:lvl2pPr marL="159113" indent="0">
              <a:buNone/>
              <a:defRPr sz="486"/>
            </a:lvl2pPr>
            <a:lvl3pPr marL="318226" indent="0">
              <a:buNone/>
              <a:defRPr sz="417"/>
            </a:lvl3pPr>
            <a:lvl4pPr marL="477340" indent="0">
              <a:buNone/>
              <a:defRPr sz="348"/>
            </a:lvl4pPr>
            <a:lvl5pPr marL="636453" indent="0">
              <a:buNone/>
              <a:defRPr sz="348"/>
            </a:lvl5pPr>
            <a:lvl6pPr marL="795565" indent="0">
              <a:buNone/>
              <a:defRPr sz="348"/>
            </a:lvl6pPr>
            <a:lvl7pPr marL="954677" indent="0">
              <a:buNone/>
              <a:defRPr sz="348"/>
            </a:lvl7pPr>
            <a:lvl8pPr marL="1113791" indent="0">
              <a:buNone/>
              <a:defRPr sz="348"/>
            </a:lvl8pPr>
            <a:lvl9pPr marL="1272903" indent="0">
              <a:buNone/>
              <a:defRPr sz="348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B74A2-98B5-4964-875C-E541B77E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C49A64-811E-4C7B-8C37-1EE84D6C5AFF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5BBC-EC49-49B2-AD4A-04EE42E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FA161-C137-4B4A-817F-384485E6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C507-9412-4C4F-A50D-C32C8AAB76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2319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33BC4-7C37-4AD8-902C-F255BF94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14C371-954B-4748-B477-2AD8E451F22A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952B7-8FB2-4B7C-B2CF-4CAB2D7E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AA1D0-FC65-4ED1-B5D5-F676BF75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DC73-36E2-45E4-A74D-5C38434E5F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813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8" y="365126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4" y="365126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A98B-B531-4BFA-8243-6E5A7F95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34AA9C-FDF6-41F8-882C-7310CBD4EB26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8783-710B-4CB2-B56A-49352E80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13219-BCF7-4C5D-83AD-904CB1FA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3CB7-F592-40E2-BA58-55F2A65DA7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438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3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88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8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62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8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64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28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3465-005E-4884-B14C-F0140836E628}" type="datetimeFigureOut">
              <a:rPr lang="it-IT" smtClean="0"/>
              <a:t>21/06/2024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D29-673D-411C-8708-3F52FEFA34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2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008138C-2343-4F94-8D24-D67D93C91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FFEE778-D6C4-49B1-80FB-8BF0446A1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18C9-9350-41CA-A7EB-392480CAA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4735" eaLnBrk="1" fontAlgn="auto" hangingPunct="1">
              <a:spcBef>
                <a:spcPts val="0"/>
              </a:spcBef>
              <a:spcAft>
                <a:spcPts val="0"/>
              </a:spcAft>
              <a:defRPr kumimoji="0" sz="417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5ACAD6-8EA8-492C-8ADD-DD50145F18C0}" type="datetimeFigureOut">
              <a:rPr lang="it-IT"/>
              <a:pPr>
                <a:defRPr/>
              </a:pPr>
              <a:t>21/06/2024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BF6C-30CB-49B3-8697-227604F40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4735" eaLnBrk="1" fontAlgn="auto" hangingPunct="1">
              <a:spcBef>
                <a:spcPts val="0"/>
              </a:spcBef>
              <a:spcAft>
                <a:spcPts val="0"/>
              </a:spcAft>
              <a:defRPr kumimoji="0" sz="417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C4B6-768C-44F2-99B1-C37AEA1B5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4374" eaLnBrk="1" hangingPunct="1">
              <a:defRPr kumimoji="0" sz="369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B155E4-3050-4203-BEAF-FAD08FC0A7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43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159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159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</a:defRPr>
      </a:lvl2pPr>
      <a:lvl3pPr algn="l" defTabSz="3159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</a:defRPr>
      </a:lvl3pPr>
      <a:lvl4pPr algn="l" defTabSz="3159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</a:defRPr>
      </a:lvl4pPr>
      <a:lvl5pPr algn="l" defTabSz="3159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</a:defRPr>
      </a:lvl5pPr>
      <a:lvl6pPr marL="172369" algn="l" defTabSz="317803" rtl="0" fontAlgn="base">
        <a:lnSpc>
          <a:spcPct val="90000"/>
        </a:lnSpc>
        <a:spcBef>
          <a:spcPct val="0"/>
        </a:spcBef>
        <a:spcAft>
          <a:spcPct val="0"/>
        </a:spcAft>
        <a:defRPr sz="1508">
          <a:solidFill>
            <a:schemeClr val="tx1"/>
          </a:solidFill>
          <a:latin typeface="Calibri Light" panose="020F0302020204030204" pitchFamily="34" charset="0"/>
        </a:defRPr>
      </a:lvl6pPr>
      <a:lvl7pPr marL="344735" algn="l" defTabSz="317803" rtl="0" fontAlgn="base">
        <a:lnSpc>
          <a:spcPct val="90000"/>
        </a:lnSpc>
        <a:spcBef>
          <a:spcPct val="0"/>
        </a:spcBef>
        <a:spcAft>
          <a:spcPct val="0"/>
        </a:spcAft>
        <a:defRPr sz="1508">
          <a:solidFill>
            <a:schemeClr val="tx1"/>
          </a:solidFill>
          <a:latin typeface="Calibri Light" panose="020F0302020204030204" pitchFamily="34" charset="0"/>
        </a:defRPr>
      </a:lvl7pPr>
      <a:lvl8pPr marL="517104" algn="l" defTabSz="317803" rtl="0" fontAlgn="base">
        <a:lnSpc>
          <a:spcPct val="90000"/>
        </a:lnSpc>
        <a:spcBef>
          <a:spcPct val="0"/>
        </a:spcBef>
        <a:spcAft>
          <a:spcPct val="0"/>
        </a:spcAft>
        <a:defRPr sz="1508">
          <a:solidFill>
            <a:schemeClr val="tx1"/>
          </a:solidFill>
          <a:latin typeface="Calibri Light" panose="020F0302020204030204" pitchFamily="34" charset="0"/>
        </a:defRPr>
      </a:lvl8pPr>
      <a:lvl9pPr marL="689473" algn="l" defTabSz="317803" rtl="0" fontAlgn="base">
        <a:lnSpc>
          <a:spcPct val="90000"/>
        </a:lnSpc>
        <a:spcBef>
          <a:spcPct val="0"/>
        </a:spcBef>
        <a:spcAft>
          <a:spcPct val="0"/>
        </a:spcAft>
        <a:defRPr sz="150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6200" indent="-76200" algn="l" defTabSz="315913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6538" indent="-76200" algn="l" defTabSz="315913" rtl="0" eaLnBrk="0" fontAlgn="base" hangingPunct="0">
        <a:lnSpc>
          <a:spcPct val="90000"/>
        </a:lnSpc>
        <a:spcBef>
          <a:spcPts val="175"/>
        </a:spcBef>
        <a:spcAft>
          <a:spcPct val="0"/>
        </a:spcAft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95288" indent="-76200" algn="l" defTabSz="315913" rtl="0" eaLnBrk="0" fontAlgn="base" hangingPunct="0">
        <a:lnSpc>
          <a:spcPct val="90000"/>
        </a:lnSpc>
        <a:spcBef>
          <a:spcPts val="1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54038" indent="-76200" algn="l" defTabSz="315913" rtl="0" eaLnBrk="0" fontAlgn="base" hangingPunct="0">
        <a:lnSpc>
          <a:spcPct val="90000"/>
        </a:lnSpc>
        <a:spcBef>
          <a:spcPts val="175"/>
        </a:spcBef>
        <a:spcAft>
          <a:spcPct val="0"/>
        </a:spcAft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76200" algn="l" defTabSz="315913" rtl="0" eaLnBrk="0" fontAlgn="base" hangingPunct="0">
        <a:lnSpc>
          <a:spcPct val="90000"/>
        </a:lnSpc>
        <a:spcBef>
          <a:spcPts val="175"/>
        </a:spcBef>
        <a:spcAft>
          <a:spcPct val="0"/>
        </a:spcAft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875121" indent="-79556" algn="l" defTabSz="318226" rtl="0" eaLnBrk="1" latinLnBrk="0" hangingPunct="1">
        <a:lnSpc>
          <a:spcPct val="90000"/>
        </a:lnSpc>
        <a:spcBef>
          <a:spcPts val="174"/>
        </a:spcBef>
        <a:buFont typeface="Arial" panose="020B0604020202020204" pitchFamily="34" charset="0"/>
        <a:buChar char="•"/>
        <a:defRPr sz="627" kern="1200">
          <a:solidFill>
            <a:schemeClr val="tx1"/>
          </a:solidFill>
          <a:latin typeface="+mn-lt"/>
          <a:ea typeface="+mn-ea"/>
          <a:cs typeface="+mn-cs"/>
        </a:defRPr>
      </a:lvl6pPr>
      <a:lvl7pPr marL="1034235" indent="-79556" algn="l" defTabSz="318226" rtl="0" eaLnBrk="1" latinLnBrk="0" hangingPunct="1">
        <a:lnSpc>
          <a:spcPct val="90000"/>
        </a:lnSpc>
        <a:spcBef>
          <a:spcPts val="174"/>
        </a:spcBef>
        <a:buFont typeface="Arial" panose="020B0604020202020204" pitchFamily="34" charset="0"/>
        <a:buChar char="•"/>
        <a:defRPr sz="627" kern="1200">
          <a:solidFill>
            <a:schemeClr val="tx1"/>
          </a:solidFill>
          <a:latin typeface="+mn-lt"/>
          <a:ea typeface="+mn-ea"/>
          <a:cs typeface="+mn-cs"/>
        </a:defRPr>
      </a:lvl7pPr>
      <a:lvl8pPr marL="1193347" indent="-79556" algn="l" defTabSz="318226" rtl="0" eaLnBrk="1" latinLnBrk="0" hangingPunct="1">
        <a:lnSpc>
          <a:spcPct val="90000"/>
        </a:lnSpc>
        <a:spcBef>
          <a:spcPts val="174"/>
        </a:spcBef>
        <a:buFont typeface="Arial" panose="020B0604020202020204" pitchFamily="34" charset="0"/>
        <a:buChar char="•"/>
        <a:defRPr sz="627" kern="1200">
          <a:solidFill>
            <a:schemeClr val="tx1"/>
          </a:solidFill>
          <a:latin typeface="+mn-lt"/>
          <a:ea typeface="+mn-ea"/>
          <a:cs typeface="+mn-cs"/>
        </a:defRPr>
      </a:lvl8pPr>
      <a:lvl9pPr marL="1352461" indent="-79556" algn="l" defTabSz="318226" rtl="0" eaLnBrk="1" latinLnBrk="0" hangingPunct="1">
        <a:lnSpc>
          <a:spcPct val="90000"/>
        </a:lnSpc>
        <a:spcBef>
          <a:spcPts val="174"/>
        </a:spcBef>
        <a:buFont typeface="Arial" panose="020B0604020202020204" pitchFamily="34" charset="0"/>
        <a:buChar char="•"/>
        <a:defRPr sz="6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1pPr>
      <a:lvl2pPr marL="159113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2pPr>
      <a:lvl3pPr marL="318226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3pPr>
      <a:lvl4pPr marL="477340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4pPr>
      <a:lvl5pPr marL="636453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5pPr>
      <a:lvl6pPr marL="795565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6pPr>
      <a:lvl7pPr marL="954677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7pPr>
      <a:lvl8pPr marL="1113791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8pPr>
      <a:lvl9pPr marL="1272903" algn="l" defTabSz="318226" rtl="0" eaLnBrk="1" latinLnBrk="0" hangingPunct="1">
        <a:defRPr sz="6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>
            <a:extLst>
              <a:ext uri="{FF2B5EF4-FFF2-40B4-BE49-F238E27FC236}">
                <a16:creationId xmlns:a16="http://schemas.microsoft.com/office/drawing/2014/main" id="{A7AEAF25-8FA7-45C3-8E9B-E5B31B47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482600"/>
            <a:ext cx="4027488" cy="48895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29375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258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ORDINE DEL CULTO</a:t>
            </a:r>
          </a:p>
        </p:txBody>
      </p:sp>
      <p:sp>
        <p:nvSpPr>
          <p:cNvPr id="41987" name="CasellaDiTesto 1">
            <a:extLst>
              <a:ext uri="{FF2B5EF4-FFF2-40B4-BE49-F238E27FC236}">
                <a16:creationId xmlns:a16="http://schemas.microsoft.com/office/drawing/2014/main" id="{F1641CA1-6703-4A92-9FD3-76BDE1E9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1125538"/>
            <a:ext cx="4254500" cy="4889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315913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29161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DOMENICA 23 GIUGNO 2024</a:t>
            </a:r>
          </a:p>
        </p:txBody>
      </p:sp>
      <p:sp>
        <p:nvSpPr>
          <p:cNvPr id="41988" name="Text Box 29">
            <a:extLst>
              <a:ext uri="{FF2B5EF4-FFF2-40B4-BE49-F238E27FC236}">
                <a16:creationId xmlns:a16="http://schemas.microsoft.com/office/drawing/2014/main" id="{BF6039F5-65A6-4F6A-9BEC-F6213742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1914525"/>
            <a:ext cx="4511675" cy="4532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315913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15913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15913" eaLnBrk="0" fontAlgn="base" hangingPunct="0">
              <a:lnSpc>
                <a:spcPct val="90000"/>
              </a:lnSpc>
              <a:spcBef>
                <a:spcPts val="1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Inno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170</a:t>
            </a:r>
          </a:p>
          <a:p>
            <a:pPr marL="0" marR="0" lvl="0" indent="0" algn="l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Lettura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 1 Samuele 8 - Luca </a:t>
            </a:r>
          </a:p>
          <a:p>
            <a:pPr marL="0" marR="0" lvl="0" indent="0" algn="l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Inno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7</a:t>
            </a:r>
          </a:p>
          <a:p>
            <a:pPr marL="0" marR="0" lvl="0" indent="0" algn="l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Preghiera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Franco</a:t>
            </a:r>
          </a:p>
          <a:p>
            <a:pPr marL="0" marR="0" lvl="0" indent="0" algn="l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Inno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208</a:t>
            </a:r>
          </a:p>
          <a:p>
            <a:pPr marL="0" marR="0" lvl="0" indent="0" algn="just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Sermone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Francesco F</a:t>
            </a:r>
          </a:p>
          <a:p>
            <a:pPr marL="0" marR="0" lvl="0" indent="0" algn="just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Inno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108</a:t>
            </a:r>
          </a:p>
          <a:p>
            <a:pPr marL="0" marR="0" lvl="0" indent="0" algn="just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Cena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 Roberto - Franco</a:t>
            </a:r>
          </a:p>
          <a:p>
            <a:pPr marL="0" marR="0" lvl="0" indent="0" algn="just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Inno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226</a:t>
            </a:r>
          </a:p>
          <a:p>
            <a:pPr marL="0" marR="0" lvl="0" indent="0" algn="l" defTabSz="291619" rtl="0" eaLnBrk="1" fontAlgn="base" latinLnBrk="0" hangingPunct="1">
              <a:lnSpc>
                <a:spcPct val="100000"/>
              </a:lnSpc>
              <a:spcBef>
                <a:spcPts val="197"/>
              </a:spcBef>
              <a:spcAft>
                <a:spcPts val="19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Preghiera</a:t>
            </a:r>
            <a:r>
              <a:rPr kumimoji="1" lang="it-IT" altLang="it-IT" sz="258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 Francesco T</a:t>
            </a:r>
          </a:p>
        </p:txBody>
      </p:sp>
    </p:spTree>
    <p:extLst>
      <p:ext uri="{BB962C8B-B14F-4D97-AF65-F5344CB8AC3E}">
        <p14:creationId xmlns:p14="http://schemas.microsoft.com/office/powerpoint/2010/main" val="260538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85474" y="906226"/>
            <a:ext cx="5925255" cy="448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b="1" kern="0" dirty="0">
                <a:solidFill>
                  <a:srgbClr val="008000"/>
                </a:solidFill>
              </a:rPr>
              <a:t>LA DONNA DI BETANIA</a:t>
            </a:r>
          </a:p>
          <a:p>
            <a:pPr algn="ctr"/>
            <a:endParaRPr lang="it-IT" sz="4388" b="1" kern="0" dirty="0"/>
          </a:p>
          <a:p>
            <a:pPr lvl="4"/>
            <a:r>
              <a:rPr lang="it-IT" sz="3250" b="1" dirty="0">
                <a:solidFill>
                  <a:srgbClr val="FF0000"/>
                </a:solidFill>
                <a:ea typeface="Times New Roman" panose="02020603050405020304" pitchFamily="18" charset="0"/>
              </a:rPr>
              <a:t>Matteo 26:1-13</a:t>
            </a:r>
          </a:p>
          <a:p>
            <a:pPr lvl="4"/>
            <a:r>
              <a:rPr lang="it-IT" sz="3250" b="1" dirty="0">
                <a:solidFill>
                  <a:srgbClr val="FF0000"/>
                </a:solidFill>
                <a:ea typeface="Times New Roman" panose="02020603050405020304" pitchFamily="18" charset="0"/>
              </a:rPr>
              <a:t>Marco 14:3-9</a:t>
            </a:r>
          </a:p>
          <a:p>
            <a:pPr lvl="4"/>
            <a:r>
              <a:rPr lang="it-IT" sz="3250" b="1" dirty="0">
                <a:solidFill>
                  <a:srgbClr val="FF0000"/>
                </a:solidFill>
                <a:ea typeface="Times New Roman" panose="02020603050405020304" pitchFamily="18" charset="0"/>
              </a:rPr>
              <a:t>Giovanni 12:1-11</a:t>
            </a:r>
            <a:endParaRPr lang="it-IT" sz="325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molaicus.com/storia/antica/giudaismo/images/pales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71" y="0"/>
            <a:ext cx="5361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4186289" y="4533673"/>
            <a:ext cx="396240" cy="336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1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israele-foto\israele-foto-2\102_4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318728" y="283971"/>
            <a:ext cx="6539508" cy="8425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25" b="1" dirty="0"/>
              <a:t>Nei pressi della casa di Marta, Maria e Lazzaro,</a:t>
            </a:r>
          </a:p>
          <a:p>
            <a:pPr algn="ctr" eaLnBrk="1" hangingPunct="1"/>
            <a:r>
              <a:rPr lang="it-IT" altLang="it-IT" sz="1625" b="1" dirty="0"/>
              <a:t>nella vecchia città di Betania</a:t>
            </a:r>
          </a:p>
          <a:p>
            <a:pPr algn="ctr" eaLnBrk="1" hangingPunct="1"/>
            <a:r>
              <a:rPr lang="it-IT" altLang="it-IT" sz="1625" b="1" dirty="0">
                <a:solidFill>
                  <a:srgbClr val="FF0000"/>
                </a:solidFill>
              </a:rPr>
              <a:t>Giovanni 11:1 s.</a:t>
            </a:r>
          </a:p>
        </p:txBody>
      </p:sp>
    </p:spTree>
    <p:extLst>
      <p:ext uri="{BB962C8B-B14F-4D97-AF65-F5344CB8AC3E}">
        <p14:creationId xmlns:p14="http://schemas.microsoft.com/office/powerpoint/2010/main" val="377888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israele-foto\israele-foto-2\102_4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966" y="244107"/>
            <a:ext cx="955155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INSEGNAMENTI CHE VENGONO DALLA DONNA</a:t>
            </a:r>
          </a:p>
          <a:p>
            <a:pPr marL="0" lvl="2" algn="just">
              <a:spcBef>
                <a:spcPts val="600"/>
              </a:spcBef>
              <a:spcAft>
                <a:spcPts val="600"/>
              </a:spcAft>
            </a:pPr>
            <a:endParaRPr lang="it-IT" sz="1600" b="1" dirty="0">
              <a:solidFill>
                <a:srgbClr val="0000FF"/>
              </a:solidFill>
            </a:endParaRPr>
          </a:p>
          <a:p>
            <a:pPr lvl="5" algn="just">
              <a:lnSpc>
                <a:spcPts val="4800"/>
              </a:lnSpc>
              <a:spcBef>
                <a:spcPts val="1800"/>
              </a:spcBef>
              <a:spcAft>
                <a:spcPts val="1800"/>
              </a:spcAft>
            </a:pPr>
            <a:r>
              <a:rPr lang="it-IT" sz="4000" b="1" dirty="0">
                <a:solidFill>
                  <a:srgbClr val="0000FF"/>
                </a:solidFill>
              </a:rPr>
              <a:t>Donare con amore</a:t>
            </a:r>
            <a:endParaRPr lang="it-IT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ts val="4800"/>
              </a:lnSpc>
              <a:spcBef>
                <a:spcPts val="1800"/>
              </a:spcBef>
              <a:spcAft>
                <a:spcPts val="1800"/>
              </a:spcAft>
            </a:pPr>
            <a:r>
              <a:rPr lang="it-IT" sz="4000" b="1" dirty="0">
                <a:solidFill>
                  <a:srgbClr val="0000FF"/>
                </a:solidFill>
                <a:ea typeface="Times New Roman" panose="02020603050405020304" pitchFamily="18" charset="0"/>
              </a:rPr>
              <a:t>Ascoltare con attenzione</a:t>
            </a:r>
            <a:endParaRPr lang="it-IT" sz="4000" dirty="0">
              <a:ea typeface="Times New Roman" panose="02020603050405020304" pitchFamily="18" charset="0"/>
            </a:endParaRPr>
          </a:p>
          <a:p>
            <a:pPr lvl="5" algn="just">
              <a:lnSpc>
                <a:spcPts val="4800"/>
              </a:lnSpc>
              <a:spcBef>
                <a:spcPts val="1800"/>
              </a:spcBef>
              <a:spcAft>
                <a:spcPts val="1800"/>
              </a:spcAft>
            </a:pPr>
            <a:r>
              <a:rPr lang="it-IT" sz="4000" b="1" dirty="0">
                <a:solidFill>
                  <a:srgbClr val="0000FF"/>
                </a:solidFill>
                <a:ea typeface="Times New Roman" panose="02020603050405020304" pitchFamily="18" charset="0"/>
              </a:rPr>
              <a:t>Non farsi sfuggire il messaggio</a:t>
            </a:r>
            <a:endParaRPr lang="it-IT" sz="4000" dirty="0">
              <a:ea typeface="Times New Roman" panose="02020603050405020304" pitchFamily="18" charset="0"/>
            </a:endParaRPr>
          </a:p>
          <a:p>
            <a:pPr lvl="5" algn="just">
              <a:lnSpc>
                <a:spcPts val="4800"/>
              </a:lnSpc>
              <a:spcBef>
                <a:spcPts val="1800"/>
              </a:spcBef>
              <a:spcAft>
                <a:spcPts val="1800"/>
              </a:spcAft>
            </a:pPr>
            <a:r>
              <a:rPr lang="it-IT" sz="4000" b="1" dirty="0">
                <a:solidFill>
                  <a:srgbClr val="0000FF"/>
                </a:solidFill>
                <a:ea typeface="Times New Roman" panose="02020603050405020304" pitchFamily="18" charset="0"/>
              </a:rPr>
              <a:t>Accorgersi della Sua esortazione</a:t>
            </a:r>
            <a:endParaRPr lang="it-IT" sz="4000" dirty="0">
              <a:ea typeface="Times New Roman" panose="02020603050405020304" pitchFamily="18" charset="0"/>
            </a:endParaRPr>
          </a:p>
          <a:p>
            <a:pPr lvl="5">
              <a:lnSpc>
                <a:spcPts val="4800"/>
              </a:lnSpc>
              <a:spcBef>
                <a:spcPts val="1800"/>
              </a:spcBef>
              <a:spcAft>
                <a:spcPts val="1800"/>
              </a:spcAft>
            </a:pPr>
            <a:r>
              <a:rPr lang="it-IT" sz="4000" b="1" dirty="0">
                <a:solidFill>
                  <a:srgbClr val="0000CC"/>
                </a:solidFill>
              </a:rPr>
              <a:t>Accettare il Suo invito</a:t>
            </a:r>
            <a:endParaRPr lang="it-IT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5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rdostachys grandifl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9" y="132765"/>
            <a:ext cx="3688655" cy="63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172755" y="854889"/>
            <a:ext cx="537049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dirty="0">
                <a:ea typeface="Adobe Gothic Std B" panose="020B0800000000000000" pitchFamily="34" charset="-128"/>
              </a:rPr>
              <a:t>Nardo è una pianta della famiglia </a:t>
            </a:r>
            <a:r>
              <a:rPr lang="it-IT" sz="2400" dirty="0" err="1">
                <a:ea typeface="Adobe Gothic Std B" panose="020B0800000000000000" pitchFamily="34" charset="-128"/>
              </a:rPr>
              <a:t>Valerianaceae</a:t>
            </a:r>
            <a:r>
              <a:rPr lang="it-IT" sz="2400" dirty="0">
                <a:ea typeface="Adobe Gothic Std B" panose="020B0800000000000000" pitchFamily="34" charset="-128"/>
              </a:rPr>
              <a:t> che cresce nell'</a:t>
            </a:r>
            <a:r>
              <a:rPr lang="it-IT" sz="2400" dirty="0" err="1">
                <a:ea typeface="Adobe Gothic Std B" panose="020B0800000000000000" pitchFamily="34" charset="-128"/>
              </a:rPr>
              <a:t>Himalaia</a:t>
            </a:r>
            <a:r>
              <a:rPr lang="it-IT" sz="2400" dirty="0">
                <a:ea typeface="Adobe Gothic Std B" panose="020B0800000000000000" pitchFamily="34" charset="-128"/>
              </a:rPr>
              <a:t> in Cina, India e Nepal. La pianta è alta circa 1 metro ed è di color rosa, con i fiori a forma di campana, è utilizzata per la produzione di profumi.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400" dirty="0">
              <a:ea typeface="Adobe Gothic Std B" panose="020B0800000000000000" pitchFamily="34" charset="-128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dirty="0"/>
              <a:t>C’è un olio nato da una pianta forte e speciale che cattura lo spirito dei luoghi in cui cresce, luoghi devozionali dove la mente incontra il cuore e ristora l’anima: l’olio essenziale di Nardo.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400" dirty="0"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5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182</Words>
  <Application>Microsoft Office PowerPoint</Application>
  <PresentationFormat>A4 (21x29,7 cm)</PresentationFormat>
  <Paragraphs>30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Black</dc:creator>
  <cp:lastModifiedBy>Franco</cp:lastModifiedBy>
  <cp:revision>22</cp:revision>
  <dcterms:created xsi:type="dcterms:W3CDTF">2016-07-02T07:26:12Z</dcterms:created>
  <dcterms:modified xsi:type="dcterms:W3CDTF">2024-06-21T10:52:11Z</dcterms:modified>
</cp:coreProperties>
</file>