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sldIdLst>
    <p:sldId id="723" r:id="rId3"/>
    <p:sldId id="256" r:id="rId4"/>
    <p:sldId id="267" r:id="rId5"/>
    <p:sldId id="268" r:id="rId6"/>
  </p:sldIdLst>
  <p:sldSz cx="9906000" cy="6858000" type="A4"/>
  <p:notesSz cx="9144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76D4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402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" y="15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2DFF-542D-4538-940C-8C9CB4C7A521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61F1-2F49-4195-9B5B-E33D9316CF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9608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2DFF-542D-4538-940C-8C9CB4C7A521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61F1-2F49-4195-9B5B-E33D9316CF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7981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2DFF-542D-4538-940C-8C9CB4C7A521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61F1-2F49-4195-9B5B-E33D9316CF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25492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57D44-39DB-446E-9EB6-536F21F24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23B12-895B-4092-9C1D-BEB941E647B4}" type="datetimeFigureOut">
              <a:rPr lang="it-IT"/>
              <a:pPr>
                <a:defRPr/>
              </a:pPr>
              <a:t>02/05/2025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371F63-10F4-4CE4-86B0-227F9AC72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D9415A-47D9-4BDD-AEBF-E4BC6E799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3BD12-1F02-4A0E-A69E-2C6D8C2A35B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499385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C60367-F2F8-424E-9E0C-1AF8AA005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F2562-9A68-4EC1-BA40-96F0B627CA66}" type="datetimeFigureOut">
              <a:rPr lang="it-IT"/>
              <a:pPr>
                <a:defRPr/>
              </a:pPr>
              <a:t>02/05/2025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BD888-0723-4A84-8D1E-85D7C43CF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8CD0A-ABC0-4421-AAF3-60D7B8691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FFCDD-C96F-45B4-BE85-1A06594D760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723061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D65A4F-CC58-43FC-9D4A-9B616ABA1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C8F72-7FCC-4919-B07A-002FFA9F2FF9}" type="datetimeFigureOut">
              <a:rPr lang="it-IT"/>
              <a:pPr>
                <a:defRPr/>
              </a:pPr>
              <a:t>02/05/2025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8AE5E-8448-4D6E-884A-F5E6A43A8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2FC58C-F95B-43B8-9DDB-796E8D3E1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4A8B8-03A6-4F07-95AB-9E0D0C64831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641428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2DB1149-E4E4-48C4-817E-51B722D9E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1D803-738D-475B-95BD-3354CF04255F}" type="datetimeFigureOut">
              <a:rPr lang="it-IT"/>
              <a:pPr>
                <a:defRPr/>
              </a:pPr>
              <a:t>02/05/2025</a:t>
            </a:fld>
            <a:endParaRPr lang="it-I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E4B1682-7886-4A4E-B706-83E3B5380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A9DD099-624B-4E56-9069-44EFA433B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252B9-B9CD-4FBB-B76E-6DF6731F3B3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577117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093A431-7DA8-40E8-8D8A-A180ED53D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0A1D4-1AFE-4030-97D8-66DB41E3CC5B}" type="datetimeFigureOut">
              <a:rPr lang="it-IT"/>
              <a:pPr>
                <a:defRPr/>
              </a:pPr>
              <a:t>02/05/2025</a:t>
            </a:fld>
            <a:endParaRPr lang="it-IT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D3DCC45-1371-468B-A59F-105CF0D3A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1379214-1DF1-4716-91E6-9D0A4B83F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F454D-FC19-441F-B7FF-86750D43933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392974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F1AFA0E-66FA-4C25-8E09-074198A1A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9902F-B3F8-4FFD-A6F5-D6E001945F85}" type="datetimeFigureOut">
              <a:rPr lang="it-IT"/>
              <a:pPr>
                <a:defRPr/>
              </a:pPr>
              <a:t>02/05/2025</a:t>
            </a:fld>
            <a:endParaRPr lang="it-IT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D88BB21-38C2-446F-8BF9-472FE3DC2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810BA85-4ED0-46A7-8203-3866E40B6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4036A-AED3-453A-8DFF-E2054697DA6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401495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8EFFF96-C6F8-4DE3-BFC6-147994D4D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6DA02-2D63-449B-AD8B-DD8C16F0CF4F}" type="datetimeFigureOut">
              <a:rPr lang="it-IT"/>
              <a:pPr>
                <a:defRPr/>
              </a:pPr>
              <a:t>02/05/2025</a:t>
            </a:fld>
            <a:endParaRPr lang="it-IT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6320E4B-DD03-4363-9C5A-846AF9A11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BC6C8B6-1640-4330-B79C-0F6EB634C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A4123-60B0-488B-AF0B-BE087F11BA4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835489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D024AA1-1D6F-42D0-BC65-9F0139C85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49F03-88E8-41AC-9471-C04ACD333E82}" type="datetimeFigureOut">
              <a:rPr lang="it-IT"/>
              <a:pPr>
                <a:defRPr/>
              </a:pPr>
              <a:t>02/05/2025</a:t>
            </a:fld>
            <a:endParaRPr lang="it-I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5E6BA11-6A5B-4155-8CD4-D50B83EB7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E1BAD43-BDD6-4796-8E5B-C070EBD01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5A172-F2BB-4111-8475-BB33CF54C34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18679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2DFF-542D-4538-940C-8C9CB4C7A521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61F1-2F49-4195-9B5B-E33D9316CF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55512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540ED7C-A9A5-47E7-B379-4C776A931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D830A-67A0-4615-BFEC-BD80B5BE8E5E}" type="datetimeFigureOut">
              <a:rPr lang="it-IT"/>
              <a:pPr>
                <a:defRPr/>
              </a:pPr>
              <a:t>02/05/2025</a:t>
            </a:fld>
            <a:endParaRPr lang="it-I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9BB11F5-0BD4-4A70-8E31-A973A0CC7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A36900D-A43D-4FE1-9E68-F576C86E6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4DE81-CB84-40B7-A44E-8541505399C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212041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FB701-8461-4C6D-9CCB-2FEC4304D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18C8C-7CAE-4CB2-8E87-001E8B4DBA80}" type="datetimeFigureOut">
              <a:rPr lang="it-IT"/>
              <a:pPr>
                <a:defRPr/>
              </a:pPr>
              <a:t>02/05/2025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3B8F85-FE75-4FE9-9B1A-BE5218711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DA1706-C6EA-4772-92E3-E2B848E40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D8738-60A2-4B1B-AB1D-4707B087E11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831073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CFDE6-C9D6-4302-82C7-21AC84672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E20C2-01D3-4D60-AB7C-B4D58FC04EC0}" type="datetimeFigureOut">
              <a:rPr lang="it-IT"/>
              <a:pPr>
                <a:defRPr/>
              </a:pPr>
              <a:t>02/05/2025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F64E2E-876A-44EB-90CE-12640F1C8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A939F-75AA-42D5-954B-C927B0429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5FC99-4D85-4963-B1CF-C2A1A8FE0D3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66116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2DFF-542D-4538-940C-8C9CB4C7A521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61F1-2F49-4195-9B5B-E33D9316CF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655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2DFF-542D-4538-940C-8C9CB4C7A521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61F1-2F49-4195-9B5B-E33D9316CF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5996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2DFF-542D-4538-940C-8C9CB4C7A521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61F1-2F49-4195-9B5B-E33D9316CF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5502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2DFF-542D-4538-940C-8C9CB4C7A521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61F1-2F49-4195-9B5B-E33D9316CF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1651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2DFF-542D-4538-940C-8C9CB4C7A521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61F1-2F49-4195-9B5B-E33D9316CF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3726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2DFF-542D-4538-940C-8C9CB4C7A521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61F1-2F49-4195-9B5B-E33D9316CF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0309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2DFF-542D-4538-940C-8C9CB4C7A521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61F1-2F49-4195-9B5B-E33D9316CF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485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6D4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B2DFF-542D-4538-940C-8C9CB4C7A521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161F1-2F49-4195-9B5B-E33D9316CF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2440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65C94EC-04FB-45C8-B4F1-1F2D711633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  <a:endParaRPr lang="en-US" altLang="it-IT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74DE61A-DF38-49CB-8374-965C9E5A82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  <a:endParaRPr lang="en-US" alt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98389A-6B34-43C8-9EA4-CF7DB6DE82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4D7ABD-4815-4390-BCC6-A2002DE471B3}" type="datetimeFigureOut">
              <a:rPr lang="it-IT"/>
              <a:pPr>
                <a:defRPr/>
              </a:pPr>
              <a:t>02/05/2025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4E9A62-020C-44FD-BD20-0B9CB3C78A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F01EEF-37CA-4AE3-ABA7-294B74883B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E4AB169-DA1A-4F65-A48A-D072BA71C2D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91635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1">
            <a:extLst>
              <a:ext uri="{FF2B5EF4-FFF2-40B4-BE49-F238E27FC236}">
                <a16:creationId xmlns:a16="http://schemas.microsoft.com/office/drawing/2014/main" id="{41A8788B-D385-4A82-A25E-CD72D3DE20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9138" y="606426"/>
            <a:ext cx="3275012" cy="485775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344735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2556" kern="0" dirty="0">
                <a:solidFill>
                  <a:srgbClr val="000000"/>
                </a:solidFill>
                <a:latin typeface="Calibri" panose="020F0502020204030204"/>
                <a:cs typeface="Arial" panose="020B0604020202020204" pitchFamily="34" charset="0"/>
              </a:rPr>
              <a:t>ORDINE DEL CULTO</a:t>
            </a:r>
          </a:p>
        </p:txBody>
      </p:sp>
      <p:sp>
        <p:nvSpPr>
          <p:cNvPr id="17411" name="CasellaDiTesto 1">
            <a:extLst>
              <a:ext uri="{FF2B5EF4-FFF2-40B4-BE49-F238E27FC236}">
                <a16:creationId xmlns:a16="http://schemas.microsoft.com/office/drawing/2014/main" id="{30BFAD92-047A-4851-9B52-2AAF7674FB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5414" y="1103314"/>
            <a:ext cx="4725987" cy="485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343594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it-IT" altLang="it-IT" sz="2556" b="1" dirty="0">
                <a:solidFill>
                  <a:srgbClr val="FF0000"/>
                </a:solidFill>
                <a:cs typeface="Arial" panose="020B0604020202020204" pitchFamily="34" charset="0"/>
              </a:rPr>
              <a:t>DOMENICA 4 MAGGIO 2025</a:t>
            </a:r>
          </a:p>
        </p:txBody>
      </p:sp>
      <p:sp>
        <p:nvSpPr>
          <p:cNvPr id="17412" name="Text Box 29">
            <a:extLst>
              <a:ext uri="{FF2B5EF4-FFF2-40B4-BE49-F238E27FC236}">
                <a16:creationId xmlns:a16="http://schemas.microsoft.com/office/drawing/2014/main" id="{7FCE7FAC-08EE-442C-BBB8-E1D315DA33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5414" y="1747838"/>
            <a:ext cx="5672137" cy="44878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343594" fontAlgn="base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Inno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74</a:t>
            </a:r>
          </a:p>
          <a:p>
            <a:pPr algn="just" defTabSz="343594" fontAlgn="base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Lettura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 2 Samuele </a:t>
            </a:r>
            <a:r>
              <a:rPr kumimoji="1" lang="it-IT" altLang="it-IT" sz="2556" b="1">
                <a:solidFill>
                  <a:srgbClr val="000000"/>
                </a:solidFill>
                <a:cs typeface="Arial" panose="020B0604020202020204" pitchFamily="34" charset="0"/>
              </a:rPr>
              <a:t>21 - 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Francesco T </a:t>
            </a:r>
          </a:p>
          <a:p>
            <a:pPr defTabSz="343594" fontAlgn="base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Inno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63</a:t>
            </a:r>
          </a:p>
          <a:p>
            <a:pPr defTabSz="343594" fontAlgn="base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Preghiera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 Roberto</a:t>
            </a:r>
          </a:p>
          <a:p>
            <a:pPr defTabSz="343594" fontAlgn="base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Inno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149</a:t>
            </a:r>
          </a:p>
          <a:p>
            <a:pPr algn="just" defTabSz="343594" fontAlgn="base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Sermone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Francesco F</a:t>
            </a:r>
          </a:p>
          <a:p>
            <a:pPr algn="just" defTabSz="343594" fontAlgn="base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Inno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274</a:t>
            </a:r>
          </a:p>
          <a:p>
            <a:pPr algn="just" defTabSz="343594" fontAlgn="base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Cena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Franco - Luca</a:t>
            </a:r>
          </a:p>
          <a:p>
            <a:pPr algn="just" defTabSz="343594" fontAlgn="base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Inno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179</a:t>
            </a:r>
          </a:p>
          <a:p>
            <a:pPr defTabSz="343594" fontAlgn="base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Preghiera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Luca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758079" y="1540542"/>
            <a:ext cx="5938903" cy="2720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sz="5400" b="1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CREDERE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sz="5400" b="1" cap="al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ALLA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sz="5400" b="1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PAROLA DI DIO</a:t>
            </a:r>
            <a:endParaRPr lang="it-IT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051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258862A-C5D1-4AE9-8D72-5B58B7B136E0}"/>
              </a:ext>
            </a:extLst>
          </p:cNvPr>
          <p:cNvSpPr txBox="1"/>
          <p:nvPr/>
        </p:nvSpPr>
        <p:spPr>
          <a:xfrm>
            <a:off x="300790" y="240632"/>
            <a:ext cx="9356558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/>
              <a:t>CREDERE ALLA PAROLA E’…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it-IT" sz="2800" b="1" dirty="0">
                <a:solidFill>
                  <a:srgbClr val="FF0000"/>
                </a:solidFill>
              </a:rPr>
              <a:t>2 Timoteo  3:16-17 </a:t>
            </a:r>
            <a:r>
              <a:rPr lang="it-IT" sz="2800" dirty="0"/>
              <a:t>- credere all’unica Parola ispirata da Dio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it-IT" sz="2800" b="1" dirty="0">
                <a:solidFill>
                  <a:srgbClr val="FF0000"/>
                </a:solidFill>
              </a:rPr>
              <a:t>1 Corinzi 4:6 </a:t>
            </a:r>
            <a:r>
              <a:rPr lang="it-IT" sz="2800" dirty="0"/>
              <a:t>- non andare oltre ciò che è scritto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it-IT" sz="2800" b="1" dirty="0">
                <a:solidFill>
                  <a:srgbClr val="FF0000"/>
                </a:solidFill>
              </a:rPr>
              <a:t>Giovanni 14:6 </a:t>
            </a:r>
            <a:r>
              <a:rPr lang="it-IT" sz="2800" dirty="0"/>
              <a:t>- credere che Cristo è unica Via, Verità, Vita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it-IT" sz="2800" b="1" dirty="0">
                <a:solidFill>
                  <a:srgbClr val="FF0000"/>
                </a:solidFill>
              </a:rPr>
              <a:t>Colossesi 2:8 </a:t>
            </a:r>
            <a:r>
              <a:rPr lang="it-IT" sz="2800" dirty="0"/>
              <a:t>- evitare filosofie e dottrine umane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it-IT" sz="2800" b="1" dirty="0">
                <a:solidFill>
                  <a:srgbClr val="FF0000"/>
                </a:solidFill>
              </a:rPr>
              <a:t>Atti 20:28 </a:t>
            </a:r>
            <a:r>
              <a:rPr lang="it-IT" sz="2800" dirty="0"/>
              <a:t>-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800" dirty="0"/>
              <a:t>vedere la Chiesa acquistata col sangue di Cristo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it-IT" sz="2800" b="1" dirty="0">
                <a:solidFill>
                  <a:srgbClr val="FF0000"/>
                </a:solidFill>
              </a:rPr>
              <a:t>Efesini 5:23 </a:t>
            </a:r>
            <a:r>
              <a:rPr lang="it-IT" sz="2800" dirty="0"/>
              <a:t>- vedere che Cristo è il Salvatore del Corpo (Chiesa)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it-IT" sz="2800" b="1" dirty="0">
                <a:solidFill>
                  <a:srgbClr val="FF0000"/>
                </a:solidFill>
              </a:rPr>
              <a:t>Colossesi 1:18 </a:t>
            </a:r>
            <a:r>
              <a:rPr lang="it-IT" sz="2800" dirty="0"/>
              <a:t>- stare certi che Cristo è Capo Unico del Corpo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it-IT" sz="2800" b="1" dirty="0">
                <a:solidFill>
                  <a:srgbClr val="FF0000"/>
                </a:solidFill>
              </a:rPr>
              <a:t>Efesini 4:3-5 </a:t>
            </a:r>
            <a:r>
              <a:rPr lang="it-IT" sz="2800" dirty="0"/>
              <a:t>- accertarsi che vi è un solo Corpo</a:t>
            </a:r>
          </a:p>
        </p:txBody>
      </p:sp>
    </p:spTree>
    <p:extLst>
      <p:ext uri="{BB962C8B-B14F-4D97-AF65-F5344CB8AC3E}">
        <p14:creationId xmlns:p14="http://schemas.microsoft.com/office/powerpoint/2010/main" val="1423783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51731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329</TotalTime>
  <Words>144</Words>
  <Application>Microsoft Office PowerPoint</Application>
  <PresentationFormat>A4 (21x29,7 cm)</PresentationFormat>
  <Paragraphs>24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Tema di Office</vt:lpstr>
      <vt:lpstr>3_Tema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Francesco Fosci</dc:creator>
  <cp:lastModifiedBy>francesco fosci</cp:lastModifiedBy>
  <cp:revision>35</cp:revision>
  <dcterms:created xsi:type="dcterms:W3CDTF">2020-01-31T16:49:54Z</dcterms:created>
  <dcterms:modified xsi:type="dcterms:W3CDTF">2025-05-02T10:33:15Z</dcterms:modified>
</cp:coreProperties>
</file>