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84" r:id="rId2"/>
  </p:sldMasterIdLst>
  <p:sldIdLst>
    <p:sldId id="727" r:id="rId3"/>
    <p:sldId id="268" r:id="rId4"/>
    <p:sldId id="256" r:id="rId5"/>
    <p:sldId id="267" r:id="rId6"/>
    <p:sldId id="724" r:id="rId7"/>
    <p:sldId id="725" r:id="rId8"/>
    <p:sldId id="726" r:id="rId9"/>
  </p:sldIdLst>
  <p:sldSz cx="9906000" cy="6858000" type="A4"/>
  <p:notesSz cx="9144000" cy="6858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76D4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6309" autoAdjust="0"/>
    <p:restoredTop sz="94660"/>
  </p:normalViewPr>
  <p:slideViewPr>
    <p:cSldViewPr snapToGrid="0">
      <p:cViewPr varScale="1">
        <p:scale>
          <a:sx n="59" d="100"/>
          <a:sy n="59" d="100"/>
        </p:scale>
        <p:origin x="84" y="15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B2DFF-542D-4538-940C-8C9CB4C7A521}" type="datetimeFigureOut">
              <a:rPr lang="it-IT" smtClean="0"/>
              <a:t>09/05/2025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161F1-2F49-4195-9B5B-E33D9316CF0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996085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B2DFF-542D-4538-940C-8C9CB4C7A521}" type="datetimeFigureOut">
              <a:rPr lang="it-IT" smtClean="0"/>
              <a:t>09/05/2025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161F1-2F49-4195-9B5B-E33D9316CF0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979817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B2DFF-542D-4538-940C-8C9CB4C7A521}" type="datetimeFigureOut">
              <a:rPr lang="it-IT" smtClean="0"/>
              <a:t>09/05/2025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161F1-2F49-4195-9B5B-E33D9316CF0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825492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B57D44-39DB-446E-9EB6-536F21F242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423B12-895B-4092-9C1D-BEB941E647B4}" type="datetimeFigureOut">
              <a:rPr lang="it-IT"/>
              <a:pPr>
                <a:defRPr/>
              </a:pPr>
              <a:t>09/05/2025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371F63-10F4-4CE4-86B0-227F9AC72C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D9415A-47D9-4BDD-AEBF-E4BC6E7995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A3BD12-1F02-4A0E-A69E-2C6D8C2A35B5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5499385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C60367-F2F8-424E-9E0C-1AF8AA005D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CF2562-9A68-4EC1-BA40-96F0B627CA66}" type="datetimeFigureOut">
              <a:rPr lang="it-IT"/>
              <a:pPr>
                <a:defRPr/>
              </a:pPr>
              <a:t>09/05/2025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0BD888-0723-4A84-8D1E-85D7C43CF5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48CD0A-ABC0-4421-AAF3-60D7B8691A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AFFCDD-C96F-45B4-BE85-1A06594D7600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4723061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D65A4F-CC58-43FC-9D4A-9B616ABA19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4C8F72-7FCC-4919-B07A-002FFA9F2FF9}" type="datetimeFigureOut">
              <a:rPr lang="it-IT"/>
              <a:pPr>
                <a:defRPr/>
              </a:pPr>
              <a:t>09/05/2025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58AE5E-8448-4D6E-884A-F5E6A43A8F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2FC58C-F95B-43B8-9DDB-796E8D3E1B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74A8B8-03A6-4F07-95AB-9E0D0C648312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2641428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32DB1149-E4E4-48C4-817E-51B722D9E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B1D803-738D-475B-95BD-3354CF04255F}" type="datetimeFigureOut">
              <a:rPr lang="it-IT"/>
              <a:pPr>
                <a:defRPr/>
              </a:pPr>
              <a:t>09/05/2025</a:t>
            </a:fld>
            <a:endParaRPr lang="it-IT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3E4B1682-7886-4A4E-B706-83E3B53803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A9DD099-624B-4E56-9069-44EFA433B1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4252B9-B9CD-4FBB-B76E-6DF6731F3B30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2577117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E093A431-7DA8-40E8-8D8A-A180ED53D2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80A1D4-1AFE-4030-97D8-66DB41E3CC5B}" type="datetimeFigureOut">
              <a:rPr lang="it-IT"/>
              <a:pPr>
                <a:defRPr/>
              </a:pPr>
              <a:t>09/05/2025</a:t>
            </a:fld>
            <a:endParaRPr lang="it-IT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D3DCC45-1371-468B-A59F-105CF0D3AA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51379214-1DF1-4716-91E6-9D0A4B83F2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EF454D-FC19-441F-B7FF-86750D439332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23929745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7F1AFA0E-66FA-4C25-8E09-074198A1AB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69902F-B3F8-4FFD-A6F5-D6E001945F85}" type="datetimeFigureOut">
              <a:rPr lang="it-IT"/>
              <a:pPr>
                <a:defRPr/>
              </a:pPr>
              <a:t>09/05/2025</a:t>
            </a:fld>
            <a:endParaRPr lang="it-IT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6D88BB21-38C2-446F-8BF9-472FE3DC2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A810BA85-4ED0-46A7-8203-3866E40B6E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B4036A-AED3-453A-8DFF-E2054697DA62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54014958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48EFFF96-C6F8-4DE3-BFC6-147994D4D7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A6DA02-2D63-449B-AD8B-DD8C16F0CF4F}" type="datetimeFigureOut">
              <a:rPr lang="it-IT"/>
              <a:pPr>
                <a:defRPr/>
              </a:pPr>
              <a:t>09/05/2025</a:t>
            </a:fld>
            <a:endParaRPr lang="it-IT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86320E4B-DD03-4363-9C5A-846AF9A11B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1BC6C8B6-1640-4330-B79C-0F6EB634C6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DA4123-60B0-488B-AF0B-BE087F11BA48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38354898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AD024AA1-1D6F-42D0-BC65-9F0139C85B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F49F03-88E8-41AC-9471-C04ACD333E82}" type="datetimeFigureOut">
              <a:rPr lang="it-IT"/>
              <a:pPr>
                <a:defRPr/>
              </a:pPr>
              <a:t>09/05/2025</a:t>
            </a:fld>
            <a:endParaRPr lang="it-IT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65E6BA11-6A5B-4155-8CD4-D50B83EB7A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FE1BAD43-BDD6-4796-8E5B-C070EBD01A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C5A172-F2BB-4111-8475-BB33CF54C343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4186798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B2DFF-542D-4538-940C-8C9CB4C7A521}" type="datetimeFigureOut">
              <a:rPr lang="it-IT" smtClean="0"/>
              <a:t>09/05/2025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161F1-2F49-4195-9B5B-E33D9316CF0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8555121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it-IT" noProof="0"/>
              <a:t>Fare clic sull'icona per inserire un'immagine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2540ED7C-A9A5-47E7-B379-4C776A931C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1D830A-67A0-4615-BFEC-BD80B5BE8E5E}" type="datetimeFigureOut">
              <a:rPr lang="it-IT"/>
              <a:pPr>
                <a:defRPr/>
              </a:pPr>
              <a:t>09/05/2025</a:t>
            </a:fld>
            <a:endParaRPr lang="it-IT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9BB11F5-0BD4-4A70-8E31-A973A0CC76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A36900D-A43D-4FE1-9E68-F576C86E63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C4DE81-CB84-40B7-A44E-8541505399C3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22120412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BFB701-8461-4C6D-9CCB-2FEC4304DF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D18C8C-7CAE-4CB2-8E87-001E8B4DBA80}" type="datetimeFigureOut">
              <a:rPr lang="it-IT"/>
              <a:pPr>
                <a:defRPr/>
              </a:pPr>
              <a:t>09/05/2025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3B8F85-FE75-4FE9-9B1A-BE52187116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DA1706-C6EA-4772-92E3-E2B848E40C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BD8738-60A2-4B1B-AB1D-4707B087E11E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08310739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5CFDE6-C9D6-4302-82C7-21AC846725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5E20C2-01D3-4D60-AB7C-B4D58FC04EC0}" type="datetimeFigureOut">
              <a:rPr lang="it-IT"/>
              <a:pPr>
                <a:defRPr/>
              </a:pPr>
              <a:t>09/05/2025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F64E2E-876A-44EB-90CE-12640F1C89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FA939F-75AA-42D5-954B-C927B04290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15FC99-4D85-4963-B1CF-C2A1A8FE0D39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5661163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B2DFF-542D-4538-940C-8C9CB4C7A521}" type="datetimeFigureOut">
              <a:rPr lang="it-IT" smtClean="0"/>
              <a:t>09/05/2025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161F1-2F49-4195-9B5B-E33D9316CF0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36552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B2DFF-542D-4538-940C-8C9CB4C7A521}" type="datetimeFigureOut">
              <a:rPr lang="it-IT" smtClean="0"/>
              <a:t>09/05/2025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161F1-2F49-4195-9B5B-E33D9316CF0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25996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B2DFF-542D-4538-940C-8C9CB4C7A521}" type="datetimeFigureOut">
              <a:rPr lang="it-IT" smtClean="0"/>
              <a:t>09/05/2025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161F1-2F49-4195-9B5B-E33D9316CF0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455024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B2DFF-542D-4538-940C-8C9CB4C7A521}" type="datetimeFigureOut">
              <a:rPr lang="it-IT" smtClean="0"/>
              <a:t>09/05/2025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161F1-2F49-4195-9B5B-E33D9316CF0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316516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B2DFF-542D-4538-940C-8C9CB4C7A521}" type="datetimeFigureOut">
              <a:rPr lang="it-IT" smtClean="0"/>
              <a:t>09/05/2025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161F1-2F49-4195-9B5B-E33D9316CF0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337267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B2DFF-542D-4538-940C-8C9CB4C7A521}" type="datetimeFigureOut">
              <a:rPr lang="it-IT" smtClean="0"/>
              <a:t>09/05/2025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161F1-2F49-4195-9B5B-E33D9316CF0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903091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B2DFF-542D-4538-940C-8C9CB4C7A521}" type="datetimeFigureOut">
              <a:rPr lang="it-IT" smtClean="0"/>
              <a:t>09/05/2025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161F1-2F49-4195-9B5B-E33D9316CF0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64854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6D4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5B2DFF-542D-4538-940C-8C9CB4C7A521}" type="datetimeFigureOut">
              <a:rPr lang="it-IT" smtClean="0"/>
              <a:t>09/05/2025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4161F1-2F49-4195-9B5B-E33D9316CF0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22440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F65C94EC-04FB-45C8-B4F1-1F2D7116332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1038" y="365126"/>
            <a:ext cx="8543925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lo stile del titolo dello schema</a:t>
            </a:r>
            <a:endParaRPr lang="en-US" altLang="it-IT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474DE61A-DF38-49CB-8374-965C9E5A82A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1038" y="1825625"/>
            <a:ext cx="8543925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gli stili del testo dello schema</a:t>
            </a:r>
          </a:p>
          <a:p>
            <a:pPr lvl="1"/>
            <a:r>
              <a:rPr lang="it-IT" altLang="it-IT"/>
              <a:t>Secondo livello</a:t>
            </a:r>
          </a:p>
          <a:p>
            <a:pPr lvl="2"/>
            <a:r>
              <a:rPr lang="it-IT" altLang="it-IT"/>
              <a:t>Terzo livello</a:t>
            </a:r>
          </a:p>
          <a:p>
            <a:pPr lvl="3"/>
            <a:r>
              <a:rPr lang="it-IT" altLang="it-IT"/>
              <a:t>Quarto livello</a:t>
            </a:r>
          </a:p>
          <a:p>
            <a:pPr lvl="4"/>
            <a:r>
              <a:rPr lang="it-IT" altLang="it-IT"/>
              <a:t>Quinto livello</a:t>
            </a:r>
            <a:endParaRPr lang="en-US" altLang="it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98389A-6B34-43C8-9EA4-CF7DB6DE82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E04D7ABD-4815-4390-BCC6-A2002DE471B3}" type="datetimeFigureOut">
              <a:rPr lang="it-IT"/>
              <a:pPr>
                <a:defRPr/>
              </a:pPr>
              <a:t>09/05/2025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4E9A62-020C-44FD-BD20-0B9CB3C78AA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F01EEF-37CA-4AE3-ABA7-294B74883B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6E4AB169-DA1A-4F65-A48A-D072BA71C2D3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7916354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1">
            <a:extLst>
              <a:ext uri="{FF2B5EF4-FFF2-40B4-BE49-F238E27FC236}">
                <a16:creationId xmlns:a16="http://schemas.microsoft.com/office/drawing/2014/main" id="{3A82D712-8A2B-43A6-8256-CFEF046881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59138" y="606426"/>
            <a:ext cx="3275012" cy="485775"/>
          </a:xfrm>
          <a:prstGeom prst="rect">
            <a:avLst/>
          </a:prstGeom>
          <a:solidFill>
            <a:srgbClr val="FFFF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344735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it-IT" altLang="it-IT" sz="2556" kern="0" dirty="0">
                <a:solidFill>
                  <a:srgbClr val="000000"/>
                </a:solidFill>
                <a:latin typeface="Calibri" panose="020F0502020204030204"/>
                <a:cs typeface="Arial" panose="020B0604020202020204" pitchFamily="34" charset="0"/>
              </a:rPr>
              <a:t>ORDINE DEL CULTO</a:t>
            </a:r>
          </a:p>
        </p:txBody>
      </p:sp>
      <p:sp>
        <p:nvSpPr>
          <p:cNvPr id="17411" name="CasellaDiTesto 1">
            <a:extLst>
              <a:ext uri="{FF2B5EF4-FFF2-40B4-BE49-F238E27FC236}">
                <a16:creationId xmlns:a16="http://schemas.microsoft.com/office/drawing/2014/main" id="{6D1C9890-0176-48D9-9D49-9500298B63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5414" y="1103314"/>
            <a:ext cx="4725987" cy="485775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defTabSz="40322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0322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0322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0322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0322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03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03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03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03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defTabSz="343594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it-IT" altLang="it-IT" sz="2556" b="1" dirty="0">
                <a:solidFill>
                  <a:srgbClr val="FF0000"/>
                </a:solidFill>
                <a:cs typeface="Arial" panose="020B0604020202020204" pitchFamily="34" charset="0"/>
              </a:rPr>
              <a:t>DOMENICA 11 MAGGIO 2025</a:t>
            </a:r>
          </a:p>
        </p:txBody>
      </p:sp>
      <p:sp>
        <p:nvSpPr>
          <p:cNvPr id="17412" name="Text Box 29">
            <a:extLst>
              <a:ext uri="{FF2B5EF4-FFF2-40B4-BE49-F238E27FC236}">
                <a16:creationId xmlns:a16="http://schemas.microsoft.com/office/drawing/2014/main" id="{DC6F9748-DA79-4EB1-81F6-557B0E612A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5414" y="1747838"/>
            <a:ext cx="5672137" cy="4487862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defTabSz="40322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0322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0322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0322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0322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03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03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03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03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343594" fontAlgn="base">
              <a:spcBef>
                <a:spcPts val="234"/>
              </a:spcBef>
              <a:spcAft>
                <a:spcPts val="234"/>
              </a:spcAft>
              <a:defRPr/>
            </a:pPr>
            <a:r>
              <a:rPr kumimoji="1" lang="it-IT" altLang="it-IT" sz="2556" b="1" dirty="0">
                <a:solidFill>
                  <a:srgbClr val="0000FF"/>
                </a:solidFill>
                <a:cs typeface="Arial" panose="020B0604020202020204" pitchFamily="34" charset="0"/>
              </a:rPr>
              <a:t>Inno</a:t>
            </a:r>
            <a:r>
              <a:rPr kumimoji="1" lang="it-IT" altLang="it-IT" sz="2556" b="1" dirty="0">
                <a:solidFill>
                  <a:srgbClr val="000000"/>
                </a:solidFill>
                <a:cs typeface="Arial" panose="020B0604020202020204" pitchFamily="34" charset="0"/>
              </a:rPr>
              <a:t>: 142</a:t>
            </a:r>
          </a:p>
          <a:p>
            <a:pPr algn="just" defTabSz="343594" fontAlgn="base">
              <a:spcBef>
                <a:spcPts val="234"/>
              </a:spcBef>
              <a:spcAft>
                <a:spcPts val="234"/>
              </a:spcAft>
              <a:defRPr/>
            </a:pPr>
            <a:r>
              <a:rPr kumimoji="1" lang="it-IT" altLang="it-IT" sz="2556" b="1" dirty="0">
                <a:solidFill>
                  <a:srgbClr val="0000FF"/>
                </a:solidFill>
                <a:cs typeface="Arial" panose="020B0604020202020204" pitchFamily="34" charset="0"/>
              </a:rPr>
              <a:t>Lettura</a:t>
            </a:r>
            <a:r>
              <a:rPr kumimoji="1" lang="it-IT" altLang="it-IT" sz="2556" b="1" dirty="0">
                <a:solidFill>
                  <a:srgbClr val="000000"/>
                </a:solidFill>
                <a:cs typeface="Arial" panose="020B0604020202020204" pitchFamily="34" charset="0"/>
              </a:rPr>
              <a:t>:  2 Samuele 22 - Roberto </a:t>
            </a:r>
          </a:p>
          <a:p>
            <a:pPr defTabSz="343594" fontAlgn="base">
              <a:spcBef>
                <a:spcPts val="234"/>
              </a:spcBef>
              <a:spcAft>
                <a:spcPts val="234"/>
              </a:spcAft>
              <a:defRPr/>
            </a:pPr>
            <a:r>
              <a:rPr kumimoji="1" lang="it-IT" altLang="it-IT" sz="2556" b="1" dirty="0">
                <a:solidFill>
                  <a:srgbClr val="0000FF"/>
                </a:solidFill>
                <a:cs typeface="Arial" panose="020B0604020202020204" pitchFamily="34" charset="0"/>
              </a:rPr>
              <a:t>Inno</a:t>
            </a:r>
            <a:r>
              <a:rPr kumimoji="1" lang="it-IT" altLang="it-IT" sz="2556" b="1" dirty="0">
                <a:solidFill>
                  <a:srgbClr val="000000"/>
                </a:solidFill>
                <a:cs typeface="Arial" panose="020B0604020202020204" pitchFamily="34" charset="0"/>
              </a:rPr>
              <a:t>: 77</a:t>
            </a:r>
          </a:p>
          <a:p>
            <a:pPr defTabSz="343594" fontAlgn="base">
              <a:spcBef>
                <a:spcPts val="234"/>
              </a:spcBef>
              <a:spcAft>
                <a:spcPts val="234"/>
              </a:spcAft>
              <a:defRPr/>
            </a:pPr>
            <a:r>
              <a:rPr kumimoji="1" lang="it-IT" altLang="it-IT" sz="2556" b="1" dirty="0">
                <a:solidFill>
                  <a:srgbClr val="0000FF"/>
                </a:solidFill>
                <a:cs typeface="Arial" panose="020B0604020202020204" pitchFamily="34" charset="0"/>
              </a:rPr>
              <a:t>Preghiera</a:t>
            </a:r>
            <a:r>
              <a:rPr kumimoji="1" lang="it-IT" altLang="it-IT" sz="2556" b="1" dirty="0">
                <a:solidFill>
                  <a:srgbClr val="000000"/>
                </a:solidFill>
                <a:cs typeface="Arial" panose="020B0604020202020204" pitchFamily="34" charset="0"/>
              </a:rPr>
              <a:t>:  Francesco T</a:t>
            </a:r>
          </a:p>
          <a:p>
            <a:pPr defTabSz="343594" fontAlgn="base">
              <a:spcBef>
                <a:spcPts val="234"/>
              </a:spcBef>
              <a:spcAft>
                <a:spcPts val="234"/>
              </a:spcAft>
              <a:defRPr/>
            </a:pPr>
            <a:r>
              <a:rPr kumimoji="1" lang="it-IT" altLang="it-IT" sz="2556" b="1" dirty="0">
                <a:solidFill>
                  <a:srgbClr val="0000FF"/>
                </a:solidFill>
                <a:cs typeface="Arial" panose="020B0604020202020204" pitchFamily="34" charset="0"/>
              </a:rPr>
              <a:t>Inno</a:t>
            </a:r>
            <a:r>
              <a:rPr kumimoji="1" lang="it-IT" altLang="it-IT" sz="2556" b="1" dirty="0">
                <a:solidFill>
                  <a:srgbClr val="000000"/>
                </a:solidFill>
                <a:cs typeface="Arial" panose="020B0604020202020204" pitchFamily="34" charset="0"/>
              </a:rPr>
              <a:t>: 18</a:t>
            </a:r>
          </a:p>
          <a:p>
            <a:pPr algn="just" defTabSz="343594" fontAlgn="base">
              <a:spcBef>
                <a:spcPts val="234"/>
              </a:spcBef>
              <a:spcAft>
                <a:spcPts val="234"/>
              </a:spcAft>
              <a:defRPr/>
            </a:pPr>
            <a:r>
              <a:rPr kumimoji="1" lang="it-IT" altLang="it-IT" sz="2556" b="1" dirty="0">
                <a:solidFill>
                  <a:srgbClr val="0000FF"/>
                </a:solidFill>
                <a:cs typeface="Arial" panose="020B0604020202020204" pitchFamily="34" charset="0"/>
              </a:rPr>
              <a:t>Sermone</a:t>
            </a:r>
            <a:r>
              <a:rPr kumimoji="1" lang="it-IT" altLang="it-IT" sz="2556" b="1" dirty="0">
                <a:solidFill>
                  <a:srgbClr val="000000"/>
                </a:solidFill>
                <a:cs typeface="Arial" panose="020B0604020202020204" pitchFamily="34" charset="0"/>
              </a:rPr>
              <a:t>: Francesco F</a:t>
            </a:r>
          </a:p>
          <a:p>
            <a:pPr algn="just" defTabSz="343594" fontAlgn="base">
              <a:spcBef>
                <a:spcPts val="234"/>
              </a:spcBef>
              <a:spcAft>
                <a:spcPts val="234"/>
              </a:spcAft>
              <a:defRPr/>
            </a:pPr>
            <a:r>
              <a:rPr kumimoji="1" lang="it-IT" altLang="it-IT" sz="2556" b="1" dirty="0">
                <a:solidFill>
                  <a:srgbClr val="0000FF"/>
                </a:solidFill>
                <a:cs typeface="Arial" panose="020B0604020202020204" pitchFamily="34" charset="0"/>
              </a:rPr>
              <a:t>Inno</a:t>
            </a:r>
            <a:r>
              <a:rPr kumimoji="1" lang="it-IT" altLang="it-IT" sz="2556" b="1" dirty="0">
                <a:solidFill>
                  <a:srgbClr val="000000"/>
                </a:solidFill>
                <a:cs typeface="Arial" panose="020B0604020202020204" pitchFamily="34" charset="0"/>
              </a:rPr>
              <a:t>: 164</a:t>
            </a:r>
          </a:p>
          <a:p>
            <a:pPr algn="just" defTabSz="343594" fontAlgn="base">
              <a:spcBef>
                <a:spcPts val="234"/>
              </a:spcBef>
              <a:spcAft>
                <a:spcPts val="234"/>
              </a:spcAft>
              <a:defRPr/>
            </a:pPr>
            <a:r>
              <a:rPr kumimoji="1" lang="it-IT" altLang="it-IT" sz="2556" b="1" dirty="0">
                <a:solidFill>
                  <a:srgbClr val="0000FF"/>
                </a:solidFill>
                <a:cs typeface="Arial" panose="020B0604020202020204" pitchFamily="34" charset="0"/>
              </a:rPr>
              <a:t>Cena</a:t>
            </a:r>
            <a:r>
              <a:rPr kumimoji="1" lang="it-IT" altLang="it-IT" sz="2556" b="1" dirty="0">
                <a:solidFill>
                  <a:srgbClr val="000000"/>
                </a:solidFill>
                <a:cs typeface="Arial" panose="020B0604020202020204" pitchFamily="34" charset="0"/>
              </a:rPr>
              <a:t>: Luca - Franco</a:t>
            </a:r>
          </a:p>
          <a:p>
            <a:pPr algn="just" defTabSz="343594" fontAlgn="base">
              <a:spcBef>
                <a:spcPts val="234"/>
              </a:spcBef>
              <a:spcAft>
                <a:spcPts val="234"/>
              </a:spcAft>
              <a:defRPr/>
            </a:pPr>
            <a:r>
              <a:rPr kumimoji="1" lang="it-IT" altLang="it-IT" sz="2556" b="1" dirty="0">
                <a:solidFill>
                  <a:srgbClr val="0000FF"/>
                </a:solidFill>
                <a:cs typeface="Arial" panose="020B0604020202020204" pitchFamily="34" charset="0"/>
              </a:rPr>
              <a:t>Inno</a:t>
            </a:r>
            <a:r>
              <a:rPr kumimoji="1" lang="it-IT" altLang="it-IT" sz="2556" b="1" dirty="0">
                <a:solidFill>
                  <a:srgbClr val="000000"/>
                </a:solidFill>
                <a:cs typeface="Arial" panose="020B0604020202020204" pitchFamily="34" charset="0"/>
              </a:rPr>
              <a:t>: 269</a:t>
            </a:r>
          </a:p>
          <a:p>
            <a:pPr defTabSz="343594" fontAlgn="base">
              <a:spcBef>
                <a:spcPts val="234"/>
              </a:spcBef>
              <a:spcAft>
                <a:spcPts val="234"/>
              </a:spcAft>
              <a:defRPr/>
            </a:pPr>
            <a:r>
              <a:rPr kumimoji="1" lang="it-IT" altLang="it-IT" sz="2556" b="1" dirty="0">
                <a:solidFill>
                  <a:srgbClr val="0000FF"/>
                </a:solidFill>
                <a:cs typeface="Arial" panose="020B0604020202020204" pitchFamily="34" charset="0"/>
              </a:rPr>
              <a:t>Preghiera</a:t>
            </a:r>
            <a:r>
              <a:rPr kumimoji="1" lang="it-IT" altLang="it-IT" sz="2556" b="1" dirty="0">
                <a:solidFill>
                  <a:srgbClr val="000000"/>
                </a:solidFill>
                <a:cs typeface="Arial" panose="020B0604020202020204" pitchFamily="34" charset="0"/>
              </a:rPr>
              <a:t>: Francesco F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3D447BFE-C117-4AFF-A969-760431D9EA49}"/>
              </a:ext>
            </a:extLst>
          </p:cNvPr>
          <p:cNvSpPr txBox="1"/>
          <p:nvPr/>
        </p:nvSpPr>
        <p:spPr>
          <a:xfrm>
            <a:off x="2087450" y="734096"/>
            <a:ext cx="5731099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9600" b="1" dirty="0"/>
              <a:t>CRESCERE</a:t>
            </a:r>
          </a:p>
          <a:p>
            <a:pPr algn="ctr"/>
            <a:r>
              <a:rPr lang="it-IT" sz="9600" b="1" dirty="0"/>
              <a:t>CON LA</a:t>
            </a:r>
          </a:p>
          <a:p>
            <a:pPr algn="ctr"/>
            <a:r>
              <a:rPr lang="it-IT" sz="9600" b="1" dirty="0"/>
              <a:t>PAROLA</a:t>
            </a:r>
          </a:p>
        </p:txBody>
      </p:sp>
    </p:spTree>
    <p:extLst>
      <p:ext uri="{BB962C8B-B14F-4D97-AF65-F5344CB8AC3E}">
        <p14:creationId xmlns:p14="http://schemas.microsoft.com/office/powerpoint/2010/main" val="4651731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>
            <a:extLst>
              <a:ext uri="{FF2B5EF4-FFF2-40B4-BE49-F238E27FC236}">
                <a16:creationId xmlns:a16="http://schemas.microsoft.com/office/drawing/2014/main" id="{95BFE3AF-4A62-432B-AA22-B86C4F3E9482}"/>
              </a:ext>
            </a:extLst>
          </p:cNvPr>
          <p:cNvSpPr txBox="1"/>
          <p:nvPr/>
        </p:nvSpPr>
        <p:spPr>
          <a:xfrm>
            <a:off x="1390918" y="625447"/>
            <a:ext cx="7044744" cy="53860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3200" b="1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L’invito di Dio è quello di crescere</a:t>
            </a:r>
          </a:p>
          <a:p>
            <a:endParaRPr lang="it-IT" sz="3200" b="1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algn="ctr"/>
            <a:r>
              <a:rPr lang="it-IT" sz="2800" b="1" dirty="0">
                <a:solidFill>
                  <a:srgbClr val="FF0000"/>
                </a:solidFill>
                <a:effectLst/>
                <a:ea typeface="Times New Roman" panose="02020603050405020304" pitchFamily="18" charset="0"/>
              </a:rPr>
              <a:t>2 Pietro 3:1-4</a:t>
            </a:r>
            <a:endParaRPr lang="it-IT" sz="2800" b="1" dirty="0">
              <a:solidFill>
                <a:srgbClr val="FF0000"/>
              </a:solidFill>
              <a:ea typeface="Times New Roman" panose="02020603050405020304" pitchFamily="18" charset="0"/>
            </a:endParaRPr>
          </a:p>
          <a:p>
            <a:r>
              <a:rPr lang="it-IT" sz="2800" dirty="0">
                <a:effectLst/>
                <a:ea typeface="Times New Roman" panose="02020603050405020304" pitchFamily="18" charset="0"/>
              </a:rPr>
              <a:t>Pietro scrive per tenere desta la mente e per ricordare a tutti le cose dette e scritte</a:t>
            </a:r>
            <a:r>
              <a:rPr lang="it-IT" sz="2800" dirty="0">
                <a:ea typeface="Times New Roman" panose="02020603050405020304" pitchFamily="18" charset="0"/>
              </a:rPr>
              <a:t> e </a:t>
            </a:r>
            <a:r>
              <a:rPr lang="it-IT" sz="2800" dirty="0">
                <a:effectLst/>
                <a:ea typeface="Times New Roman" panose="02020603050405020304" pitchFamily="18" charset="0"/>
              </a:rPr>
              <a:t>per stare attenti agli schernitori</a:t>
            </a:r>
            <a:r>
              <a:rPr lang="it-IT" sz="2800" dirty="0">
                <a:ea typeface="Times New Roman" panose="02020603050405020304" pitchFamily="18" charset="0"/>
              </a:rPr>
              <a:t> della dottrina</a:t>
            </a:r>
            <a:endParaRPr lang="it-IT" sz="2800" dirty="0">
              <a:effectLst/>
              <a:ea typeface="Times New Roman" panose="02020603050405020304" pitchFamily="18" charset="0"/>
            </a:endParaRPr>
          </a:p>
          <a:p>
            <a:endParaRPr lang="it-IT" sz="2800" dirty="0"/>
          </a:p>
          <a:p>
            <a:pPr algn="ctr"/>
            <a:r>
              <a:rPr lang="it-IT" sz="2800" b="1" dirty="0">
                <a:solidFill>
                  <a:srgbClr val="FF0000"/>
                </a:solidFill>
                <a:effectLst/>
                <a:ea typeface="Times New Roman" panose="02020603050405020304" pitchFamily="18" charset="0"/>
              </a:rPr>
              <a:t>2 Pietro 3:17-18</a:t>
            </a:r>
            <a:endParaRPr lang="it-IT" sz="2800" b="1" dirty="0">
              <a:solidFill>
                <a:srgbClr val="FF0000"/>
              </a:solidFill>
              <a:ea typeface="Times New Roman" panose="02020603050405020304" pitchFamily="18" charset="0"/>
            </a:endParaRPr>
          </a:p>
          <a:p>
            <a:r>
              <a:rPr lang="it-IT" sz="2800" dirty="0">
                <a:effectLst/>
                <a:ea typeface="Times New Roman" panose="02020603050405020304" pitchFamily="18" charset="0"/>
              </a:rPr>
              <a:t>Ma voi per </a:t>
            </a:r>
            <a:r>
              <a:rPr lang="it-IT" sz="2800" u="sng" dirty="0">
                <a:effectLst/>
                <a:ea typeface="Times New Roman" panose="02020603050405020304" pitchFamily="18" charset="0"/>
              </a:rPr>
              <a:t>non essere trascinati</a:t>
            </a:r>
            <a:r>
              <a:rPr lang="it-IT" sz="2800" dirty="0">
                <a:effectLst/>
                <a:ea typeface="Times New Roman" panose="02020603050405020304" pitchFamily="18" charset="0"/>
              </a:rPr>
              <a:t> dagli </a:t>
            </a:r>
            <a:r>
              <a:rPr lang="it-IT" sz="2800" u="sng" dirty="0">
                <a:effectLst/>
                <a:ea typeface="Times New Roman" panose="02020603050405020304" pitchFamily="18" charset="0"/>
              </a:rPr>
              <a:t>scellerati</a:t>
            </a:r>
            <a:r>
              <a:rPr lang="it-IT" sz="2800" dirty="0">
                <a:effectLst/>
                <a:ea typeface="Times New Roman" panose="02020603050405020304" pitchFamily="18" charset="0"/>
              </a:rPr>
              <a:t>, per </a:t>
            </a:r>
            <a:r>
              <a:rPr lang="it-IT" sz="2800" u="sng" dirty="0">
                <a:effectLst/>
                <a:ea typeface="Times New Roman" panose="02020603050405020304" pitchFamily="18" charset="0"/>
              </a:rPr>
              <a:t>non scadere</a:t>
            </a:r>
            <a:r>
              <a:rPr lang="it-IT" sz="2800" dirty="0">
                <a:effectLst/>
                <a:ea typeface="Times New Roman" panose="02020603050405020304" pitchFamily="18" charset="0"/>
              </a:rPr>
              <a:t> dalla vostra fermezza, </a:t>
            </a:r>
            <a:r>
              <a:rPr lang="it-IT" sz="2800" u="sng" dirty="0">
                <a:ea typeface="Times New Roman" panose="02020603050405020304" pitchFamily="18" charset="0"/>
              </a:rPr>
              <a:t>crescete</a:t>
            </a:r>
            <a:r>
              <a:rPr lang="it-IT" sz="2800" dirty="0">
                <a:effectLst/>
                <a:ea typeface="Times New Roman" panose="02020603050405020304" pitchFamily="18" charset="0"/>
              </a:rPr>
              <a:t> nella </a:t>
            </a:r>
            <a:r>
              <a:rPr lang="it-IT" sz="2800" u="sng" dirty="0">
                <a:ea typeface="Times New Roman" panose="02020603050405020304" pitchFamily="18" charset="0"/>
              </a:rPr>
              <a:t>grazia</a:t>
            </a:r>
            <a:r>
              <a:rPr lang="it-IT" sz="2800" dirty="0">
                <a:effectLst/>
                <a:ea typeface="Times New Roman" panose="02020603050405020304" pitchFamily="18" charset="0"/>
              </a:rPr>
              <a:t> e nella </a:t>
            </a:r>
            <a:r>
              <a:rPr lang="it-IT" sz="2800" u="sng" dirty="0">
                <a:ea typeface="Times New Roman" panose="02020603050405020304" pitchFamily="18" charset="0"/>
              </a:rPr>
              <a:t>conoscenza</a:t>
            </a:r>
            <a:r>
              <a:rPr lang="it-IT" sz="2800" dirty="0">
                <a:effectLst/>
                <a:ea typeface="Times New Roman" panose="02020603050405020304" pitchFamily="18" charset="0"/>
              </a:rPr>
              <a:t> del nostro Signore Gesù Cristo</a:t>
            </a:r>
          </a:p>
        </p:txBody>
      </p:sp>
    </p:spTree>
    <p:extLst>
      <p:ext uri="{BB962C8B-B14F-4D97-AF65-F5344CB8AC3E}">
        <p14:creationId xmlns:p14="http://schemas.microsoft.com/office/powerpoint/2010/main" val="1627051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FCD74E61-46FC-498E-8464-C07DAD3E8916}"/>
              </a:ext>
            </a:extLst>
          </p:cNvPr>
          <p:cNvSpPr txBox="1"/>
          <p:nvPr/>
        </p:nvSpPr>
        <p:spPr>
          <a:xfrm>
            <a:off x="283335" y="478598"/>
            <a:ext cx="9092484" cy="566308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3200" b="1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Se crescita … non c’è…,</a:t>
            </a:r>
            <a:endParaRPr lang="it-IT" sz="3200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it-IT" sz="28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Luca 13:3  </a:t>
            </a:r>
            <a:r>
              <a:rPr lang="it-IT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…  </a:t>
            </a:r>
            <a:r>
              <a:rPr lang="it-IT" sz="2800" dirty="0">
                <a:latin typeface="Calibri" panose="020F0502020204030204" pitchFamily="34" charset="0"/>
                <a:ea typeface="Times New Roman" panose="02020603050405020304" pitchFamily="18" charset="0"/>
              </a:rPr>
              <a:t>il </a:t>
            </a:r>
            <a:r>
              <a:rPr lang="it-IT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ravvedimento è assente</a:t>
            </a:r>
          </a:p>
          <a:p>
            <a:pPr lvl="0" algn="just"/>
            <a:endParaRPr lang="it-IT" sz="1000" dirty="0">
              <a:solidFill>
                <a:srgbClr val="FF000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lvl="0" algn="just"/>
            <a:r>
              <a:rPr lang="it-IT" sz="28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Luca 3:8 </a:t>
            </a:r>
            <a:r>
              <a:rPr lang="it-IT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… </a:t>
            </a:r>
            <a:r>
              <a:rPr lang="it-IT" sz="2800" dirty="0">
                <a:latin typeface="Calibri" panose="020F0502020204030204" pitchFamily="34" charset="0"/>
                <a:ea typeface="Times New Roman" panose="02020603050405020304" pitchFamily="18" charset="0"/>
              </a:rPr>
              <a:t>il </a:t>
            </a:r>
            <a:r>
              <a:rPr lang="it-IT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frutto del ravvedimento è </a:t>
            </a:r>
            <a:r>
              <a:rPr lang="it-IT" sz="2800" dirty="0">
                <a:latin typeface="Calibri" panose="020F0502020204030204" pitchFamily="34" charset="0"/>
                <a:ea typeface="Times New Roman" panose="02020603050405020304" pitchFamily="18" charset="0"/>
              </a:rPr>
              <a:t>mancante, ma</a:t>
            </a:r>
            <a:r>
              <a:rPr lang="it-IT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l’uso della giustificazione è sempre presente</a:t>
            </a:r>
          </a:p>
          <a:p>
            <a:pPr lvl="0" algn="just"/>
            <a:endParaRPr lang="it-IT" sz="10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lvl="0" algn="just"/>
            <a:r>
              <a:rPr lang="it-IT" sz="28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Luca 5:32 </a:t>
            </a:r>
            <a:r>
              <a:rPr lang="it-IT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… si vanifica </a:t>
            </a:r>
            <a:r>
              <a:rPr lang="it-IT" sz="2800" dirty="0">
                <a:latin typeface="Calibri" panose="020F0502020204030204" pitchFamily="34" charset="0"/>
                <a:ea typeface="Times New Roman" panose="02020603050405020304" pitchFamily="18" charset="0"/>
              </a:rPr>
              <a:t>la missione di</a:t>
            </a:r>
            <a:r>
              <a:rPr lang="it-IT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Cristo che è venuto a chiamare i peccatori al ravvedimento</a:t>
            </a:r>
          </a:p>
          <a:p>
            <a:pPr lvl="0" algn="just"/>
            <a:r>
              <a:rPr lang="it-IT" sz="1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endParaRPr lang="it-IT" sz="1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 algn="just"/>
            <a:r>
              <a:rPr lang="it-IT" sz="28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Luca 15:7 </a:t>
            </a:r>
            <a:r>
              <a:rPr lang="it-IT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… il cielo non fa festa, </a:t>
            </a:r>
            <a:r>
              <a:rPr lang="it-IT" sz="2800" dirty="0">
                <a:latin typeface="Calibri" panose="020F0502020204030204" pitchFamily="34" charset="0"/>
                <a:ea typeface="Times New Roman" panose="02020603050405020304" pitchFamily="18" charset="0"/>
              </a:rPr>
              <a:t>perché il</a:t>
            </a:r>
            <a:r>
              <a:rPr lang="it-IT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ravvedimento manca</a:t>
            </a:r>
          </a:p>
          <a:p>
            <a:pPr lvl="0" algn="just"/>
            <a:endParaRPr lang="it-IT" sz="1000" b="1" dirty="0">
              <a:solidFill>
                <a:srgbClr val="FF000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lvl="0" algn="just"/>
            <a:r>
              <a:rPr lang="it-IT" sz="28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2 Corinzi 7:9-10 </a:t>
            </a:r>
            <a:r>
              <a:rPr lang="it-IT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… neanche vi è quella tristezza, che conduce al ravvedimento</a:t>
            </a:r>
          </a:p>
          <a:p>
            <a:pPr lvl="0" algn="just"/>
            <a:endParaRPr lang="it-IT" sz="10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lvl="0" algn="just"/>
            <a:r>
              <a:rPr lang="it-IT" sz="2800" b="1" dirty="0">
                <a:solidFill>
                  <a:srgbClr val="FF0000"/>
                </a:solidFill>
              </a:rPr>
              <a:t>Ebrei 10:17</a:t>
            </a:r>
            <a:r>
              <a:rPr lang="it-IT" sz="2800" dirty="0">
                <a:solidFill>
                  <a:srgbClr val="FF0000"/>
                </a:solidFill>
              </a:rPr>
              <a:t> </a:t>
            </a:r>
            <a:r>
              <a:rPr lang="it-IT" sz="2800" dirty="0"/>
              <a:t>… neanche siamo capaci dimenticare torti ricevuti</a:t>
            </a:r>
          </a:p>
        </p:txBody>
      </p:sp>
    </p:spTree>
    <p:extLst>
      <p:ext uri="{BB962C8B-B14F-4D97-AF65-F5344CB8AC3E}">
        <p14:creationId xmlns:p14="http://schemas.microsoft.com/office/powerpoint/2010/main" val="1423783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0AE11835-434C-4B56-BBA4-58FAC7D306C6}"/>
              </a:ext>
            </a:extLst>
          </p:cNvPr>
          <p:cNvSpPr txBox="1"/>
          <p:nvPr/>
        </p:nvSpPr>
        <p:spPr>
          <a:xfrm>
            <a:off x="1733282" y="873860"/>
            <a:ext cx="6439436" cy="46166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3200" b="1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Modalità per crescere</a:t>
            </a:r>
          </a:p>
          <a:p>
            <a:pPr algn="ctr"/>
            <a:endParaRPr lang="it-IT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 algn="just">
              <a:spcBef>
                <a:spcPts val="1200"/>
              </a:spcBef>
              <a:spcAft>
                <a:spcPts val="1200"/>
              </a:spcAft>
            </a:pPr>
            <a:r>
              <a:rPr lang="it-IT" sz="2800" b="1" dirty="0">
                <a:ea typeface="Times New Roman" panose="02020603050405020304" pitchFamily="18" charset="0"/>
              </a:rPr>
              <a:t>P</a:t>
            </a:r>
            <a:r>
              <a:rPr lang="it-IT" sz="2800" b="1" dirty="0">
                <a:effectLst/>
                <a:ea typeface="Times New Roman" panose="02020603050405020304" pitchFamily="18" charset="0"/>
              </a:rPr>
              <a:t>arole sbagliate?</a:t>
            </a:r>
            <a:endParaRPr lang="it-IT" sz="2800" b="1" dirty="0">
              <a:ea typeface="Times New Roman" panose="02020603050405020304" pitchFamily="18" charset="0"/>
            </a:endParaRPr>
          </a:p>
          <a:p>
            <a:pPr lvl="0" algn="just">
              <a:spcBef>
                <a:spcPts val="1200"/>
              </a:spcBef>
              <a:spcAft>
                <a:spcPts val="1200"/>
              </a:spcAft>
            </a:pPr>
            <a:r>
              <a:rPr lang="it-IT" sz="2800" b="1" dirty="0">
                <a:effectLst/>
                <a:ea typeface="Times New Roman" panose="02020603050405020304" pitchFamily="18" charset="0"/>
              </a:rPr>
              <a:t>Comportamento errato</a:t>
            </a:r>
            <a:r>
              <a:rPr lang="it-IT" sz="2800" b="1" dirty="0">
                <a:ea typeface="Times New Roman" panose="02020603050405020304" pitchFamily="18" charset="0"/>
              </a:rPr>
              <a:t>?</a:t>
            </a:r>
          </a:p>
          <a:p>
            <a:pPr lvl="0" algn="just">
              <a:spcBef>
                <a:spcPts val="1200"/>
              </a:spcBef>
              <a:spcAft>
                <a:spcPts val="1200"/>
              </a:spcAft>
            </a:pPr>
            <a:r>
              <a:rPr lang="it-IT" sz="2800" b="1" dirty="0">
                <a:ea typeface="Times New Roman" panose="02020603050405020304" pitchFamily="18" charset="0"/>
              </a:rPr>
              <a:t>Mancanza alla Chiesa?</a:t>
            </a:r>
          </a:p>
          <a:p>
            <a:pPr lvl="0" algn="just">
              <a:spcBef>
                <a:spcPts val="1200"/>
              </a:spcBef>
              <a:spcAft>
                <a:spcPts val="1200"/>
              </a:spcAft>
            </a:pPr>
            <a:r>
              <a:rPr lang="it-IT" sz="2800" b="1" dirty="0">
                <a:effectLst/>
                <a:ea typeface="Times New Roman" panose="02020603050405020304" pitchFamily="18" charset="0"/>
              </a:rPr>
              <a:t>Ostentazione del corpo?</a:t>
            </a:r>
            <a:endParaRPr lang="it-IT" sz="2800" b="1" dirty="0">
              <a:ea typeface="Times New Roman" panose="02020603050405020304" pitchFamily="18" charset="0"/>
            </a:endParaRPr>
          </a:p>
          <a:p>
            <a:pPr lvl="0" algn="just">
              <a:spcBef>
                <a:spcPts val="1200"/>
              </a:spcBef>
              <a:spcAft>
                <a:spcPts val="1200"/>
              </a:spcAft>
            </a:pPr>
            <a:r>
              <a:rPr lang="it-IT" sz="2800" b="1" dirty="0">
                <a:ea typeface="Times New Roman" panose="02020603050405020304" pitchFamily="18" charset="0"/>
              </a:rPr>
              <a:t>D</a:t>
            </a:r>
            <a:r>
              <a:rPr lang="it-IT" sz="2800" b="1" dirty="0">
                <a:effectLst/>
                <a:ea typeface="Times New Roman" panose="02020603050405020304" pitchFamily="18" charset="0"/>
              </a:rPr>
              <a:t>ottrina errata</a:t>
            </a:r>
            <a:r>
              <a:rPr lang="it-IT" sz="2800" b="1" dirty="0">
                <a:ea typeface="Times New Roman" panose="02020603050405020304" pitchFamily="18" charset="0"/>
              </a:rPr>
              <a:t>?</a:t>
            </a:r>
            <a:endParaRPr lang="it-IT" sz="2800" b="1" dirty="0"/>
          </a:p>
        </p:txBody>
      </p:sp>
    </p:spTree>
    <p:extLst>
      <p:ext uri="{BB962C8B-B14F-4D97-AF65-F5344CB8AC3E}">
        <p14:creationId xmlns:p14="http://schemas.microsoft.com/office/powerpoint/2010/main" val="3302680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>
            <a:extLst>
              <a:ext uri="{FF2B5EF4-FFF2-40B4-BE49-F238E27FC236}">
                <a16:creationId xmlns:a16="http://schemas.microsoft.com/office/drawing/2014/main" id="{AD9FEE5A-F664-4A0F-A083-6E8CE56CEA90}"/>
              </a:ext>
            </a:extLst>
          </p:cNvPr>
          <p:cNvSpPr txBox="1"/>
          <p:nvPr/>
        </p:nvSpPr>
        <p:spPr>
          <a:xfrm>
            <a:off x="772733" y="120402"/>
            <a:ext cx="7984901" cy="64017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3200" b="1" dirty="0">
                <a:solidFill>
                  <a:srgbClr val="0000F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Giustificazioni che non fanno</a:t>
            </a:r>
            <a:r>
              <a:rPr kumimoji="0" lang="it-IT" sz="32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+mn-cs"/>
              </a:rPr>
              <a:t> crescere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4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buClrTx/>
              <a:buSzTx/>
              <a:buFontTx/>
              <a:buNone/>
              <a:tabLst/>
              <a:defRPr/>
            </a:pPr>
            <a:r>
              <a:rPr kumimoji="0" lang="it-IT" sz="2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Times New Roman" panose="02020603050405020304" pitchFamily="18" charset="0"/>
                <a:cs typeface="+mn-cs"/>
              </a:rPr>
              <a:t>Parole sbagliate?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buClrTx/>
              <a:buSzTx/>
              <a:buFontTx/>
              <a:buNone/>
              <a:tabLst/>
              <a:defRPr/>
            </a:pPr>
            <a:r>
              <a:rPr kumimoji="0" lang="it-IT" sz="2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/>
                <a:ea typeface="Times New Roman" panose="02020603050405020304" pitchFamily="18" charset="0"/>
                <a:cs typeface="+mn-cs"/>
              </a:rPr>
              <a:t>Tanto Dio mi capisce!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buClrTx/>
              <a:buSzTx/>
              <a:buFontTx/>
              <a:buNone/>
              <a:tabLst/>
              <a:defRPr/>
            </a:pPr>
            <a:endParaRPr kumimoji="0" lang="it-IT" sz="2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Times New Roman" panose="02020603050405020304" pitchFamily="18" charset="0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buClrTx/>
              <a:buSzTx/>
              <a:buFontTx/>
              <a:buNone/>
              <a:tabLst/>
              <a:defRPr/>
            </a:pPr>
            <a:r>
              <a:rPr kumimoji="0" lang="it-IT" sz="2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Times New Roman" panose="02020603050405020304" pitchFamily="18" charset="0"/>
                <a:cs typeface="+mn-cs"/>
              </a:rPr>
              <a:t>Comportamento errato?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buClrTx/>
              <a:buSzTx/>
              <a:buFontTx/>
              <a:buNone/>
              <a:tabLst/>
              <a:defRPr/>
            </a:pPr>
            <a:r>
              <a:rPr kumimoji="0" lang="it-IT" sz="2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/>
                <a:ea typeface="Times New Roman" panose="02020603050405020304" pitchFamily="18" charset="0"/>
                <a:cs typeface="+mn-cs"/>
              </a:rPr>
              <a:t>Tanto Dio è buono!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buClrTx/>
              <a:buSzTx/>
              <a:buFontTx/>
              <a:buNone/>
              <a:tabLst/>
              <a:defRPr/>
            </a:pPr>
            <a:endParaRPr kumimoji="0" lang="it-IT" sz="2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Times New Roman" panose="02020603050405020304" pitchFamily="18" charset="0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buClrTx/>
              <a:buSzTx/>
              <a:buFontTx/>
              <a:buNone/>
              <a:tabLst/>
              <a:defRPr/>
            </a:pPr>
            <a:r>
              <a:rPr kumimoji="0" lang="it-IT" sz="2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Times New Roman" panose="02020603050405020304" pitchFamily="18" charset="0"/>
                <a:cs typeface="+mn-cs"/>
              </a:rPr>
              <a:t>Mancanza alla Chiesa?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buClrTx/>
              <a:buSzTx/>
              <a:buFontTx/>
              <a:buNone/>
              <a:tabLst/>
              <a:defRPr/>
            </a:pPr>
            <a:r>
              <a:rPr kumimoji="0" lang="it-IT" sz="2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/>
                <a:ea typeface="Times New Roman" panose="02020603050405020304" pitchFamily="18" charset="0"/>
                <a:cs typeface="+mn-cs"/>
              </a:rPr>
              <a:t>Tanto Dio lo sa!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buClrTx/>
              <a:buSzTx/>
              <a:buFontTx/>
              <a:buNone/>
              <a:tabLst/>
              <a:defRPr/>
            </a:pPr>
            <a:endParaRPr kumimoji="0" lang="it-IT" sz="26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alibri" panose="020F0502020204030204"/>
              <a:ea typeface="Times New Roman" panose="02020603050405020304" pitchFamily="18" charset="0"/>
              <a:cs typeface="+mn-cs"/>
            </a:endParaRPr>
          </a:p>
          <a:p>
            <a:pPr lvl="0" algn="just">
              <a:defRPr/>
            </a:pPr>
            <a:r>
              <a:rPr lang="it-IT" sz="2600" b="1" dirty="0">
                <a:solidFill>
                  <a:prstClr val="black"/>
                </a:solidFill>
                <a:ea typeface="Times New Roman" panose="02020603050405020304" pitchFamily="18" charset="0"/>
              </a:rPr>
              <a:t>Ostentazione del corpo?</a:t>
            </a:r>
          </a:p>
          <a:p>
            <a:pPr lvl="0" algn="just">
              <a:defRPr/>
            </a:pPr>
            <a:r>
              <a:rPr lang="it-IT" sz="2600" b="1" dirty="0">
                <a:solidFill>
                  <a:srgbClr val="0000FF"/>
                </a:solidFill>
                <a:ea typeface="Times New Roman" panose="02020603050405020304" pitchFamily="18" charset="0"/>
              </a:rPr>
              <a:t>Tanto Dio perdona!</a:t>
            </a:r>
          </a:p>
          <a:p>
            <a:pPr lvl="0" algn="just">
              <a:defRPr/>
            </a:pPr>
            <a:endParaRPr lang="it-IT" sz="2600" b="1" dirty="0">
              <a:solidFill>
                <a:srgbClr val="0000FF"/>
              </a:solidFill>
              <a:ea typeface="Times New Roman" panose="02020603050405020304" pitchFamily="18" charset="0"/>
            </a:endParaRPr>
          </a:p>
          <a:p>
            <a:pPr lvl="0" algn="just">
              <a:defRPr/>
            </a:pPr>
            <a:r>
              <a:rPr lang="it-IT" sz="2600" b="1" dirty="0">
                <a:solidFill>
                  <a:prstClr val="black"/>
                </a:solidFill>
                <a:ea typeface="Times New Roman" panose="02020603050405020304" pitchFamily="18" charset="0"/>
              </a:rPr>
              <a:t>Dottrina errata?</a:t>
            </a:r>
          </a:p>
          <a:p>
            <a:pPr lvl="0" algn="just">
              <a:defRPr/>
            </a:pPr>
            <a:r>
              <a:rPr lang="it-IT" sz="2600" b="1" dirty="0">
                <a:solidFill>
                  <a:srgbClr val="0000FF"/>
                </a:solidFill>
                <a:ea typeface="Times New Roman" panose="02020603050405020304" pitchFamily="18" charset="0"/>
              </a:rPr>
              <a:t>L’importante è cred</a:t>
            </a:r>
            <a:r>
              <a:rPr lang="it-IT" sz="2600" b="1" dirty="0">
                <a:solidFill>
                  <a:srgbClr val="0000FF"/>
                </a:solidFill>
                <a:latin typeface="Calibri" panose="020F0502020204030204"/>
                <a:ea typeface="Times New Roman" panose="02020603050405020304" pitchFamily="18" charset="0"/>
              </a:rPr>
              <a:t>ere!</a:t>
            </a:r>
            <a:endParaRPr kumimoji="0" lang="it-IT" sz="26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49977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allAtOnce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1940906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3_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413</TotalTime>
  <Words>265</Words>
  <Application>Microsoft Office PowerPoint</Application>
  <PresentationFormat>A4 (21x29,7 cm)</PresentationFormat>
  <Paragraphs>57</Paragraphs>
  <Slides>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2</vt:i4>
      </vt:variant>
      <vt:variant>
        <vt:lpstr>Titoli diapositive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Tema di Office</vt:lpstr>
      <vt:lpstr>3_Tema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Francesco Fosci</dc:creator>
  <cp:lastModifiedBy>francesco fosci</cp:lastModifiedBy>
  <cp:revision>48</cp:revision>
  <dcterms:created xsi:type="dcterms:W3CDTF">2020-01-31T16:49:54Z</dcterms:created>
  <dcterms:modified xsi:type="dcterms:W3CDTF">2025-05-09T11:00:11Z</dcterms:modified>
</cp:coreProperties>
</file>