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727" r:id="rId3"/>
    <p:sldId id="268" r:id="rId4"/>
    <p:sldId id="256" r:id="rId5"/>
    <p:sldId id="267" r:id="rId6"/>
    <p:sldId id="724" r:id="rId7"/>
    <p:sldId id="725" r:id="rId8"/>
    <p:sldId id="726" r:id="rId9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6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0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60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98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54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57D44-39DB-446E-9EB6-536F21F2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3B12-895B-4092-9C1D-BEB941E647B4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1F63-10F4-4CE4-86B0-227F9AC7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415A-47D9-4BDD-AEBF-E4BC6E79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BD12-1F02-4A0E-A69E-2C6D8C2A35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93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60367-F2F8-424E-9E0C-1AF8AA00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2562-9A68-4EC1-BA40-96F0B627CA66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D888-0723-4A84-8D1E-85D7C43C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8CD0A-ABC0-4421-AAF3-60D7B869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FCDD-C96F-45B4-BE85-1A06594D76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30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5A4F-CC58-43FC-9D4A-9B616ABA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8F72-7FCC-4919-B07A-002FFA9F2FF9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AE5E-8448-4D6E-884A-F5E6A43A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C58C-F95B-43B8-9DDB-796E8D3E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A8B8-03A6-4F07-95AB-9E0D0C6483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414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DB1149-E4E4-48C4-817E-51B722D9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D803-738D-475B-95BD-3354CF04255F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4B1682-7886-4A4E-B706-83E3B53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9DD099-624B-4E56-9069-44EFA433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52B9-B9CD-4FBB-B76E-6DF6731F3B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771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93A431-7DA8-40E8-8D8A-A180ED53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A1D4-1AFE-4030-97D8-66DB41E3CC5B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3DCC45-1371-468B-A59F-105CF0D3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379214-1DF1-4716-91E6-9D0A4B83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454D-FC19-441F-B7FF-86750D4393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9297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F1AFA0E-66FA-4C25-8E09-074198A1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902F-B3F8-4FFD-A6F5-D6E001945F85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88BB21-38C2-446F-8BF9-472FE3DC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10BA85-4ED0-46A7-8203-3866E40B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036A-AED3-453A-8DFF-E2054697DA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0149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EFFF96-C6F8-4DE3-BFC6-147994D4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DA02-2D63-449B-AD8B-DD8C16F0CF4F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6320E4B-DD03-4363-9C5A-846AF9A1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6C8B6-1640-4330-B79C-0F6EB634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4123-60B0-488B-AF0B-BE087F11BA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3548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024AA1-1D6F-42D0-BC65-9F0139C8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9F03-88E8-41AC-9471-C04ACD333E82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E6BA11-6A5B-4155-8CD4-D50B83EB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BAD43-BDD6-4796-8E5B-C070EBD0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A172-F2BB-4111-8475-BB33CF54C3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867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51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40ED7C-A9A5-47E7-B379-4C776A93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830A-67A0-4615-BFEC-BD80B5BE8E5E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BB11F5-0BD4-4A70-8E31-A973A0CC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6900D-A43D-4FE1-9E68-F576C86E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DE81-CB84-40B7-A44E-8541505399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1204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B701-8461-4C6D-9CCB-2FEC4304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18C8C-7CAE-4CB2-8E87-001E8B4DBA80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B8F85-FE75-4FE9-9B1A-BE521871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1706-C6EA-4772-92E3-E2B848E4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8738-60A2-4B1B-AB1D-4707B087E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3107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FDE6-C9D6-4302-82C7-21AC8467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20C2-01D3-4D60-AB7C-B4D58FC04EC0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64E2E-876A-44EB-90CE-12640F1C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A939F-75AA-42D5-954B-C927B042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FC99-4D85-4963-B1CF-C2A1A8FE0D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11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5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5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2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0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8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D4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2DFF-542D-4538-940C-8C9CB4C7A521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4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5C94EC-04FB-45C8-B4F1-1F2D71163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4DE61A-DF38-49CB-8374-965C9E5A8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8389A-6B34-43C8-9EA4-CF7DB6DE8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D7ABD-4815-4390-BCC6-A2002DE471B3}" type="datetimeFigureOut">
              <a:rPr lang="it-IT"/>
              <a:pPr>
                <a:defRPr/>
              </a:pPr>
              <a:t>09/05/2025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9A62-020C-44FD-BD20-0B9CB3C78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01EEF-37CA-4AE3-ABA7-294B74883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4AB169-DA1A-4F65-A48A-D072BA71C2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16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3A82D712-8A2B-43A6-8256-CFEF04688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606426"/>
            <a:ext cx="3275012" cy="4857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344735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55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6D1C9890-0176-48D9-9D49-9500298B6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103314"/>
            <a:ext cx="4725987" cy="485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359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DOMENICA 11 MAGGIO 2025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DC6F9748-DA79-4EB1-81F6-557B0E61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747838"/>
            <a:ext cx="5672137" cy="44878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142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2 Samuele 22 - Roberto 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77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Francesco T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18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164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Luca - Franco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269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D447BFE-C117-4AFF-A969-760431D9EA49}"/>
              </a:ext>
            </a:extLst>
          </p:cNvPr>
          <p:cNvSpPr txBox="1"/>
          <p:nvPr/>
        </p:nvSpPr>
        <p:spPr>
          <a:xfrm>
            <a:off x="2087450" y="734096"/>
            <a:ext cx="5731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/>
              <a:t>CRESCERE</a:t>
            </a:r>
          </a:p>
          <a:p>
            <a:pPr algn="ctr"/>
            <a:r>
              <a:rPr lang="it-IT" sz="9600" b="1" dirty="0"/>
              <a:t>CON LA</a:t>
            </a:r>
          </a:p>
          <a:p>
            <a:pPr algn="ctr"/>
            <a:r>
              <a:rPr lang="it-IT" sz="9600" b="1" dirty="0"/>
              <a:t>PAROLA</a:t>
            </a:r>
          </a:p>
        </p:txBody>
      </p:sp>
    </p:spTree>
    <p:extLst>
      <p:ext uri="{BB962C8B-B14F-4D97-AF65-F5344CB8AC3E}">
        <p14:creationId xmlns:p14="http://schemas.microsoft.com/office/powerpoint/2010/main" val="46517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5BFE3AF-4A62-432B-AA22-B86C4F3E9482}"/>
              </a:ext>
            </a:extLst>
          </p:cNvPr>
          <p:cNvSpPr txBox="1"/>
          <p:nvPr/>
        </p:nvSpPr>
        <p:spPr>
          <a:xfrm>
            <a:off x="1390918" y="625447"/>
            <a:ext cx="704474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L’invito di Dio è quello di crescere</a:t>
            </a:r>
          </a:p>
          <a:p>
            <a:endParaRPr lang="it-IT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 Pietro 3:1-4</a:t>
            </a:r>
            <a:endParaRPr lang="it-IT" sz="28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r>
              <a:rPr lang="it-IT" sz="2800" dirty="0">
                <a:effectLst/>
                <a:ea typeface="Times New Roman" panose="02020603050405020304" pitchFamily="18" charset="0"/>
              </a:rPr>
              <a:t>Pietro scrive per tenere desta la mente e per ricordare a tutti le cose dette e scritte</a:t>
            </a:r>
            <a:r>
              <a:rPr lang="it-IT" sz="2800" dirty="0">
                <a:ea typeface="Times New Roman" panose="02020603050405020304" pitchFamily="18" charset="0"/>
              </a:rPr>
              <a:t> e 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per stare attenti agli schernitori</a:t>
            </a:r>
            <a:r>
              <a:rPr lang="it-IT" sz="2800" dirty="0">
                <a:ea typeface="Times New Roman" panose="02020603050405020304" pitchFamily="18" charset="0"/>
              </a:rPr>
              <a:t> della dottrina</a:t>
            </a:r>
            <a:endParaRPr lang="it-IT" sz="2800" dirty="0">
              <a:effectLst/>
              <a:ea typeface="Times New Roman" panose="02020603050405020304" pitchFamily="18" charset="0"/>
            </a:endParaRPr>
          </a:p>
          <a:p>
            <a:endParaRPr lang="it-IT" sz="2800" dirty="0"/>
          </a:p>
          <a:p>
            <a:pPr algn="ctr"/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 Pietro 3:17-18</a:t>
            </a:r>
            <a:endParaRPr lang="it-IT" sz="28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r>
              <a:rPr lang="it-IT" sz="2800" dirty="0">
                <a:effectLst/>
                <a:ea typeface="Times New Roman" panose="02020603050405020304" pitchFamily="18" charset="0"/>
              </a:rPr>
              <a:t>Ma voi per </a:t>
            </a:r>
            <a:r>
              <a:rPr lang="it-IT" sz="2800" u="sng" dirty="0">
                <a:effectLst/>
                <a:ea typeface="Times New Roman" panose="02020603050405020304" pitchFamily="18" charset="0"/>
              </a:rPr>
              <a:t>non essere trascinati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 dagli </a:t>
            </a:r>
            <a:r>
              <a:rPr lang="it-IT" sz="2800" u="sng" dirty="0">
                <a:effectLst/>
                <a:ea typeface="Times New Roman" panose="02020603050405020304" pitchFamily="18" charset="0"/>
              </a:rPr>
              <a:t>scellerati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, per </a:t>
            </a:r>
            <a:r>
              <a:rPr lang="it-IT" sz="2800" u="sng" dirty="0">
                <a:effectLst/>
                <a:ea typeface="Times New Roman" panose="02020603050405020304" pitchFamily="18" charset="0"/>
              </a:rPr>
              <a:t>non scadere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 dalla vostra fermezza, </a:t>
            </a:r>
            <a:r>
              <a:rPr lang="it-IT" sz="2800" u="sng" dirty="0">
                <a:ea typeface="Times New Roman" panose="02020603050405020304" pitchFamily="18" charset="0"/>
              </a:rPr>
              <a:t>crescete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 nella </a:t>
            </a:r>
            <a:r>
              <a:rPr lang="it-IT" sz="2800" u="sng" dirty="0">
                <a:ea typeface="Times New Roman" panose="02020603050405020304" pitchFamily="18" charset="0"/>
              </a:rPr>
              <a:t>grazia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 e nella </a:t>
            </a:r>
            <a:r>
              <a:rPr lang="it-IT" sz="2800" u="sng" dirty="0">
                <a:ea typeface="Times New Roman" panose="02020603050405020304" pitchFamily="18" charset="0"/>
              </a:rPr>
              <a:t>conoscenza</a:t>
            </a:r>
            <a:r>
              <a:rPr lang="it-IT" sz="2800" dirty="0">
                <a:effectLst/>
                <a:ea typeface="Times New Roman" panose="02020603050405020304" pitchFamily="18" charset="0"/>
              </a:rPr>
              <a:t> del nostro Signore Gesù Cristo</a:t>
            </a:r>
          </a:p>
        </p:txBody>
      </p:sp>
    </p:spTree>
    <p:extLst>
      <p:ext uri="{BB962C8B-B14F-4D97-AF65-F5344CB8AC3E}">
        <p14:creationId xmlns:p14="http://schemas.microsoft.com/office/powerpoint/2010/main" val="16270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D74E61-46FC-498E-8464-C07DAD3E8916}"/>
              </a:ext>
            </a:extLst>
          </p:cNvPr>
          <p:cNvSpPr txBox="1"/>
          <p:nvPr/>
        </p:nvSpPr>
        <p:spPr>
          <a:xfrm>
            <a:off x="283335" y="478598"/>
            <a:ext cx="9092484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crescita … non c’è…,</a:t>
            </a:r>
            <a:endParaRPr lang="it-IT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Luca 13:3 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 </a:t>
            </a: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il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ravvedimento è assente</a:t>
            </a:r>
          </a:p>
          <a:p>
            <a:pPr lvl="0" algn="just"/>
            <a:endParaRPr lang="it-IT" sz="1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Luca 3:8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il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frutto del ravvedimento è </a:t>
            </a: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mancante, ma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l’uso della giustificazione è sempre presente</a:t>
            </a:r>
          </a:p>
          <a:p>
            <a:pPr lvl="0" algn="just"/>
            <a:endParaRPr lang="it-IT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Luca 5:32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si vanifica </a:t>
            </a: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la missione di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Cristo che è venuto a chiamare i peccatori al ravvedimento</a:t>
            </a:r>
          </a:p>
          <a:p>
            <a:pPr lvl="0" algn="just"/>
            <a:r>
              <a:rPr lang="it-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it-I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Luca 15:7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il cielo non fa festa, </a:t>
            </a: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perché il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ravvedimento manca</a:t>
            </a:r>
          </a:p>
          <a:p>
            <a:pPr lvl="0" algn="just"/>
            <a:endParaRPr lang="it-IT" sz="1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Corinzi 7:9-10 </a:t>
            </a:r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neanche vi è quella tristezza, che conduce al ravvedimento</a:t>
            </a:r>
          </a:p>
          <a:p>
            <a:pPr lvl="0" algn="just"/>
            <a:endParaRPr lang="it-IT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</a:rPr>
              <a:t>Ebrei 10:17</a:t>
            </a:r>
            <a:r>
              <a:rPr lang="it-IT" sz="2800" dirty="0">
                <a:solidFill>
                  <a:srgbClr val="FF0000"/>
                </a:solidFill>
              </a:rPr>
              <a:t> </a:t>
            </a:r>
            <a:r>
              <a:rPr lang="it-IT" sz="2800" dirty="0"/>
              <a:t>… neanche siamo capaci dimenticare torti ricevuti</a:t>
            </a:r>
          </a:p>
        </p:txBody>
      </p:sp>
    </p:spTree>
    <p:extLst>
      <p:ext uri="{BB962C8B-B14F-4D97-AF65-F5344CB8AC3E}">
        <p14:creationId xmlns:p14="http://schemas.microsoft.com/office/powerpoint/2010/main" val="14237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E11835-434C-4B56-BBA4-58FAC7D306C6}"/>
              </a:ext>
            </a:extLst>
          </p:cNvPr>
          <p:cNvSpPr txBox="1"/>
          <p:nvPr/>
        </p:nvSpPr>
        <p:spPr>
          <a:xfrm>
            <a:off x="1733282" y="873860"/>
            <a:ext cx="643943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Modalità per crescere</a:t>
            </a:r>
          </a:p>
          <a:p>
            <a:pPr algn="ctr"/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ea typeface="Times New Roman" panose="02020603050405020304" pitchFamily="18" charset="0"/>
              </a:rPr>
              <a:t>P</a:t>
            </a:r>
            <a:r>
              <a:rPr lang="it-IT" sz="2800" b="1" dirty="0">
                <a:effectLst/>
                <a:ea typeface="Times New Roman" panose="02020603050405020304" pitchFamily="18" charset="0"/>
              </a:rPr>
              <a:t>arole sbagliate?</a:t>
            </a:r>
            <a:endParaRPr lang="it-IT" sz="2800" b="1" dirty="0"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effectLst/>
                <a:ea typeface="Times New Roman" panose="02020603050405020304" pitchFamily="18" charset="0"/>
              </a:rPr>
              <a:t>Comportamento errato</a:t>
            </a:r>
            <a:r>
              <a:rPr lang="it-IT" sz="2800" b="1" dirty="0">
                <a:ea typeface="Times New Roman" panose="02020603050405020304" pitchFamily="18" charset="0"/>
              </a:rPr>
              <a:t>?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ea typeface="Times New Roman" panose="02020603050405020304" pitchFamily="18" charset="0"/>
              </a:rPr>
              <a:t>Mancanza alla Chiesa?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effectLst/>
                <a:ea typeface="Times New Roman" panose="02020603050405020304" pitchFamily="18" charset="0"/>
              </a:rPr>
              <a:t>Ostentazione del corpo?</a:t>
            </a:r>
            <a:endParaRPr lang="it-IT" sz="2800" b="1" dirty="0"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800" b="1" dirty="0">
                <a:ea typeface="Times New Roman" panose="02020603050405020304" pitchFamily="18" charset="0"/>
              </a:rPr>
              <a:t>D</a:t>
            </a:r>
            <a:r>
              <a:rPr lang="it-IT" sz="2800" b="1" dirty="0">
                <a:effectLst/>
                <a:ea typeface="Times New Roman" panose="02020603050405020304" pitchFamily="18" charset="0"/>
              </a:rPr>
              <a:t>ottrina errata</a:t>
            </a:r>
            <a:r>
              <a:rPr lang="it-IT" sz="2800" b="1" dirty="0">
                <a:ea typeface="Times New Roman" panose="02020603050405020304" pitchFamily="18" charset="0"/>
              </a:rPr>
              <a:t>?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30268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9FEE5A-F664-4A0F-A083-6E8CE56CEA90}"/>
              </a:ext>
            </a:extLst>
          </p:cNvPr>
          <p:cNvSpPr txBox="1"/>
          <p:nvPr/>
        </p:nvSpPr>
        <p:spPr>
          <a:xfrm>
            <a:off x="772733" y="120402"/>
            <a:ext cx="7984901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Giustificazioni che non fanno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crescere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Parole sbagliate?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Tanto Dio mi capisce!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Comportamento errato?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Tanto Dio è buono!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Mancanza alla Chiesa?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Tanto Dio lo sa!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lvl="0" algn="just">
              <a:defRPr/>
            </a:pPr>
            <a:r>
              <a:rPr lang="it-IT" sz="2600" b="1" dirty="0">
                <a:solidFill>
                  <a:prstClr val="black"/>
                </a:solidFill>
                <a:ea typeface="Times New Roman" panose="02020603050405020304" pitchFamily="18" charset="0"/>
              </a:rPr>
              <a:t>Ostentazione del corpo?</a:t>
            </a:r>
          </a:p>
          <a:p>
            <a:pPr lvl="0" algn="just">
              <a:defRPr/>
            </a:pPr>
            <a:r>
              <a:rPr lang="it-IT" sz="2600" b="1" dirty="0">
                <a:solidFill>
                  <a:srgbClr val="0000FF"/>
                </a:solidFill>
                <a:ea typeface="Times New Roman" panose="02020603050405020304" pitchFamily="18" charset="0"/>
              </a:rPr>
              <a:t>Tanto Dio perdona!</a:t>
            </a:r>
          </a:p>
          <a:p>
            <a:pPr lvl="0" algn="just">
              <a:defRPr/>
            </a:pPr>
            <a:endParaRPr lang="it-IT" sz="2600" b="1" dirty="0">
              <a:solidFill>
                <a:srgbClr val="0000FF"/>
              </a:solidFill>
              <a:ea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it-IT" sz="2600" b="1" dirty="0">
                <a:solidFill>
                  <a:prstClr val="black"/>
                </a:solidFill>
                <a:ea typeface="Times New Roman" panose="02020603050405020304" pitchFamily="18" charset="0"/>
              </a:rPr>
              <a:t>Dottrina errata?</a:t>
            </a:r>
          </a:p>
          <a:p>
            <a:pPr lvl="0" algn="just">
              <a:defRPr/>
            </a:pPr>
            <a:r>
              <a:rPr lang="it-IT" sz="2600" b="1" dirty="0">
                <a:solidFill>
                  <a:srgbClr val="0000FF"/>
                </a:solidFill>
                <a:ea typeface="Times New Roman" panose="02020603050405020304" pitchFamily="18" charset="0"/>
              </a:rPr>
              <a:t>L’importante è cred</a:t>
            </a:r>
            <a:r>
              <a:rPr lang="it-IT" sz="2600" b="1" dirty="0">
                <a:solidFill>
                  <a:srgbClr val="0000FF"/>
                </a:solidFill>
                <a:latin typeface="Calibri" panose="020F0502020204030204"/>
                <a:ea typeface="Times New Roman" panose="02020603050405020304" pitchFamily="18" charset="0"/>
              </a:rPr>
              <a:t>ere!</a:t>
            </a: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97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40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265</Words>
  <Application>Microsoft Office PowerPoint</Application>
  <PresentationFormat>A4 (21x29,7 cm)</PresentationFormat>
  <Paragraphs>57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francesco fosci</cp:lastModifiedBy>
  <cp:revision>48</cp:revision>
  <dcterms:created xsi:type="dcterms:W3CDTF">2020-01-31T16:49:54Z</dcterms:created>
  <dcterms:modified xsi:type="dcterms:W3CDTF">2025-05-09T11:00:11Z</dcterms:modified>
</cp:coreProperties>
</file>