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60" r:id="rId4"/>
    <p:sldId id="257" r:id="rId5"/>
    <p:sldId id="259" r:id="rId6"/>
    <p:sldId id="258" r:id="rId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E154-06AB-4C16-B724-3D3D6B8909DF}" type="datetimeFigureOut">
              <a:rPr lang="it-IT" smtClean="0"/>
              <a:t>04/11/2022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FE28-520A-4D76-895D-7623482C66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7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2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4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3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0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7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34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35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F0D5-5288-4718-B06D-D6CC1533834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731B-C3FE-4213-92CB-9B0EC9758C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630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DD70-C52D-45D6-828B-C6D557135799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AC23-3AC2-4807-9917-C64C539D44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5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80CA-BE14-42A0-BD6E-7FEF84E0D35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94B7-C800-40CA-A36C-003A194F7E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8641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CB7-EFAD-4DC4-A0C9-7D81BF09B6A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6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DD44-CF15-422F-ABD1-2F2728FFE8B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1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972F-71CC-4F5E-941D-7D2555F354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4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F7E-F744-48ED-8165-91BB52BCB14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0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1E44-6A98-4CE8-A865-D652B075418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79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D28-EC69-4F49-AC34-5A25C94D3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12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C16E-9DF8-4599-BF03-A7ED208DDC5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40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09C6-ADB4-4FD7-BF32-E15F420051B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2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CD0E-DA82-4460-8FAB-B9AA92A79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3C45-6A8C-4DEE-A3B9-5A53D74510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2958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7B27-1EA0-43F4-A0FA-D0D21A262A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1F82-2E67-425F-8C0B-E7534EDC4A6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60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9C-07A0-469B-8010-14BE5EDE118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42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7B5B32-E1BC-4BBD-B7D7-6587F68E7CE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BA5C00-F3C3-404A-8450-39CC17FB5CA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07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2C1547-8C04-4D6B-9EDE-BB52B343A7A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108B50-28A9-4BF0-82CA-17523F6BF5F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98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787F98-90F5-4D91-B1F8-28D4E8F08AC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D30B56-4B9D-4457-AA42-67FC1A11006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00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8503DA-2836-4691-8777-B159DD880E0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BEA77-7E0F-474E-B9E0-3203AABA07B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52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761ECC-089A-4792-841E-B438268AB1F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32BB4A-DD66-452D-AB9B-13FC1A5940D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021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48E2EF-E270-466A-927B-B4CB20FEC99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633807-EC37-400B-9048-5168C2D57DB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68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2BB15C-C630-420B-AFE1-0F93E0A1FE9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EA29D7-0F58-41A7-8ED4-79AF7216E03C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3243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1pPr>
            <a:lvl2pPr marL="366880" indent="0">
              <a:buNone/>
              <a:defRPr sz="1474">
                <a:solidFill>
                  <a:schemeClr val="tx1">
                    <a:tint val="75000"/>
                  </a:schemeClr>
                </a:solidFill>
              </a:defRPr>
            </a:lvl2pPr>
            <a:lvl3pPr marL="733761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1100642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4pPr>
            <a:lvl5pPr marL="1467523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5pPr>
            <a:lvl6pPr marL="1834403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6pPr>
            <a:lvl7pPr marL="2201284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7pPr>
            <a:lvl8pPr marL="2568165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8pPr>
            <a:lvl9pPr marL="2935046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79A05-81A9-4C9A-896C-12646C840F4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4076-270E-4A37-B3DC-92B76F0289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5123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38CF9C-EE41-4E53-9BA0-E574182575C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AD0E70-91B0-4ECF-A6FA-A96C13CF0BD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13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A86A6-E081-4F52-8803-EE11EC66EF8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699C47-1B59-4C30-AACF-F1E22596E2B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6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0842BB-6DB6-4FA8-A517-4EF1670F403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3BF184-C524-4C9D-8E2C-7D2D3E39605D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44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885D8F-5BFC-4C30-BD32-BB53A8845CB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5BD6EA-AC1B-458D-9806-C682C3E7D75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2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211"/>
            </a:lvl1pPr>
            <a:lvl2pPr>
              <a:defRPr sz="1916"/>
            </a:lvl2pPr>
            <a:lvl3pPr>
              <a:defRPr sz="1621"/>
            </a:lvl3pPr>
            <a:lvl4pPr>
              <a:defRPr sz="1474"/>
            </a:lvl4pPr>
            <a:lvl5pPr>
              <a:defRPr sz="1474"/>
            </a:lvl5pPr>
            <a:lvl6pPr>
              <a:defRPr sz="1474"/>
            </a:lvl6pPr>
            <a:lvl7pPr>
              <a:defRPr sz="1474"/>
            </a:lvl7pPr>
            <a:lvl8pPr>
              <a:defRPr sz="1474"/>
            </a:lvl8pPr>
            <a:lvl9pPr>
              <a:defRPr sz="147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211"/>
            </a:lvl1pPr>
            <a:lvl2pPr>
              <a:defRPr sz="1916"/>
            </a:lvl2pPr>
            <a:lvl3pPr>
              <a:defRPr sz="1621"/>
            </a:lvl3pPr>
            <a:lvl4pPr>
              <a:defRPr sz="1474"/>
            </a:lvl4pPr>
            <a:lvl5pPr>
              <a:defRPr sz="1474"/>
            </a:lvl5pPr>
            <a:lvl6pPr>
              <a:defRPr sz="1474"/>
            </a:lvl6pPr>
            <a:lvl7pPr>
              <a:defRPr sz="1474"/>
            </a:lvl7pPr>
            <a:lvl8pPr>
              <a:defRPr sz="1474"/>
            </a:lvl8pPr>
            <a:lvl9pPr>
              <a:defRPr sz="147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3F76-40D1-4F24-81ED-E57E16C38AD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2720-A1A6-475D-AFF3-C29A8F57C6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072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1916" b="1"/>
            </a:lvl1pPr>
            <a:lvl2pPr marL="366880" indent="0">
              <a:buNone/>
              <a:defRPr sz="1621" b="1"/>
            </a:lvl2pPr>
            <a:lvl3pPr marL="733761" indent="0">
              <a:buNone/>
              <a:defRPr sz="1474" b="1"/>
            </a:lvl3pPr>
            <a:lvl4pPr marL="1100642" indent="0">
              <a:buNone/>
              <a:defRPr sz="1253" b="1"/>
            </a:lvl4pPr>
            <a:lvl5pPr marL="1467523" indent="0">
              <a:buNone/>
              <a:defRPr sz="1253" b="1"/>
            </a:lvl5pPr>
            <a:lvl6pPr marL="1834403" indent="0">
              <a:buNone/>
              <a:defRPr sz="1253" b="1"/>
            </a:lvl6pPr>
            <a:lvl7pPr marL="2201284" indent="0">
              <a:buNone/>
              <a:defRPr sz="1253" b="1"/>
            </a:lvl7pPr>
            <a:lvl8pPr marL="2568165" indent="0">
              <a:buNone/>
              <a:defRPr sz="1253" b="1"/>
            </a:lvl8pPr>
            <a:lvl9pPr marL="2935046" indent="0">
              <a:buNone/>
              <a:defRPr sz="125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1916"/>
            </a:lvl1pPr>
            <a:lvl2pPr>
              <a:defRPr sz="1621"/>
            </a:lvl2pPr>
            <a:lvl3pPr>
              <a:defRPr sz="1474"/>
            </a:lvl3pPr>
            <a:lvl4pPr>
              <a:defRPr sz="1253"/>
            </a:lvl4pPr>
            <a:lvl5pPr>
              <a:defRPr sz="1253"/>
            </a:lvl5pPr>
            <a:lvl6pPr>
              <a:defRPr sz="1253"/>
            </a:lvl6pPr>
            <a:lvl7pPr>
              <a:defRPr sz="1253"/>
            </a:lvl7pPr>
            <a:lvl8pPr>
              <a:defRPr sz="1253"/>
            </a:lvl8pPr>
            <a:lvl9pPr>
              <a:defRPr sz="125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1916" b="1"/>
            </a:lvl1pPr>
            <a:lvl2pPr marL="366880" indent="0">
              <a:buNone/>
              <a:defRPr sz="1621" b="1"/>
            </a:lvl2pPr>
            <a:lvl3pPr marL="733761" indent="0">
              <a:buNone/>
              <a:defRPr sz="1474" b="1"/>
            </a:lvl3pPr>
            <a:lvl4pPr marL="1100642" indent="0">
              <a:buNone/>
              <a:defRPr sz="1253" b="1"/>
            </a:lvl4pPr>
            <a:lvl5pPr marL="1467523" indent="0">
              <a:buNone/>
              <a:defRPr sz="1253" b="1"/>
            </a:lvl5pPr>
            <a:lvl6pPr marL="1834403" indent="0">
              <a:buNone/>
              <a:defRPr sz="1253" b="1"/>
            </a:lvl6pPr>
            <a:lvl7pPr marL="2201284" indent="0">
              <a:buNone/>
              <a:defRPr sz="1253" b="1"/>
            </a:lvl7pPr>
            <a:lvl8pPr marL="2568165" indent="0">
              <a:buNone/>
              <a:defRPr sz="1253" b="1"/>
            </a:lvl8pPr>
            <a:lvl9pPr marL="2935046" indent="0">
              <a:buNone/>
              <a:defRPr sz="125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1916"/>
            </a:lvl1pPr>
            <a:lvl2pPr>
              <a:defRPr sz="1621"/>
            </a:lvl2pPr>
            <a:lvl3pPr>
              <a:defRPr sz="1474"/>
            </a:lvl3pPr>
            <a:lvl4pPr>
              <a:defRPr sz="1253"/>
            </a:lvl4pPr>
            <a:lvl5pPr>
              <a:defRPr sz="1253"/>
            </a:lvl5pPr>
            <a:lvl6pPr>
              <a:defRPr sz="1253"/>
            </a:lvl6pPr>
            <a:lvl7pPr>
              <a:defRPr sz="1253"/>
            </a:lvl7pPr>
            <a:lvl8pPr>
              <a:defRPr sz="1253"/>
            </a:lvl8pPr>
            <a:lvl9pPr>
              <a:defRPr sz="125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3E1C-3CA2-495B-AD7D-5B46BF73FFE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40A1-ED02-4E93-94A8-B446BA4C07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188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728C9-11AB-40DC-AD1B-4907EEFD0E8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943E-658C-43CE-BA17-674156F1CB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804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EA37-E853-4E16-9D04-36AD185C6FC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2D8AC-A339-4904-B67B-E1707C1D67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853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1621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30" cy="5853113"/>
          </a:xfrm>
        </p:spPr>
        <p:txBody>
          <a:bodyPr/>
          <a:lstStyle>
            <a:lvl1pPr>
              <a:defRPr sz="2580"/>
            </a:lvl1pPr>
            <a:lvl2pPr>
              <a:defRPr sz="2211"/>
            </a:lvl2pPr>
            <a:lvl3pPr>
              <a:defRPr sz="1916"/>
            </a:lvl3pPr>
            <a:lvl4pPr>
              <a:defRPr sz="1621"/>
            </a:lvl4pPr>
            <a:lvl5pPr>
              <a:defRPr sz="1621"/>
            </a:lvl5pPr>
            <a:lvl6pPr>
              <a:defRPr sz="1621"/>
            </a:lvl6pPr>
            <a:lvl7pPr>
              <a:defRPr sz="1621"/>
            </a:lvl7pPr>
            <a:lvl8pPr>
              <a:defRPr sz="1621"/>
            </a:lvl8pPr>
            <a:lvl9pPr>
              <a:defRPr sz="162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106"/>
            </a:lvl1pPr>
            <a:lvl2pPr marL="366880" indent="0">
              <a:buNone/>
              <a:defRPr sz="958"/>
            </a:lvl2pPr>
            <a:lvl3pPr marL="733761" indent="0">
              <a:buNone/>
              <a:defRPr sz="811"/>
            </a:lvl3pPr>
            <a:lvl4pPr marL="1100642" indent="0">
              <a:buNone/>
              <a:defRPr sz="737"/>
            </a:lvl4pPr>
            <a:lvl5pPr marL="1467523" indent="0">
              <a:buNone/>
              <a:defRPr sz="737"/>
            </a:lvl5pPr>
            <a:lvl6pPr marL="1834403" indent="0">
              <a:buNone/>
              <a:defRPr sz="737"/>
            </a:lvl6pPr>
            <a:lvl7pPr marL="2201284" indent="0">
              <a:buNone/>
              <a:defRPr sz="737"/>
            </a:lvl7pPr>
            <a:lvl8pPr marL="2568165" indent="0">
              <a:buNone/>
              <a:defRPr sz="737"/>
            </a:lvl8pPr>
            <a:lvl9pPr marL="2935046" indent="0">
              <a:buNone/>
              <a:defRPr sz="73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2D1EA-A10A-4673-9A1E-AD65FD3DF05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B7CA-31BC-4F69-9E88-000DE95182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808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621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580"/>
            </a:lvl1pPr>
            <a:lvl2pPr marL="366880" indent="0">
              <a:buNone/>
              <a:defRPr sz="2211"/>
            </a:lvl2pPr>
            <a:lvl3pPr marL="733761" indent="0">
              <a:buNone/>
              <a:defRPr sz="1916"/>
            </a:lvl3pPr>
            <a:lvl4pPr marL="1100642" indent="0">
              <a:buNone/>
              <a:defRPr sz="1621"/>
            </a:lvl4pPr>
            <a:lvl5pPr marL="1467523" indent="0">
              <a:buNone/>
              <a:defRPr sz="1621"/>
            </a:lvl5pPr>
            <a:lvl6pPr marL="1834403" indent="0">
              <a:buNone/>
              <a:defRPr sz="1621"/>
            </a:lvl6pPr>
            <a:lvl7pPr marL="2201284" indent="0">
              <a:buNone/>
              <a:defRPr sz="1621"/>
            </a:lvl7pPr>
            <a:lvl8pPr marL="2568165" indent="0">
              <a:buNone/>
              <a:defRPr sz="1621"/>
            </a:lvl8pPr>
            <a:lvl9pPr marL="2935046" indent="0">
              <a:buNone/>
              <a:defRPr sz="1621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106"/>
            </a:lvl1pPr>
            <a:lvl2pPr marL="366880" indent="0">
              <a:buNone/>
              <a:defRPr sz="958"/>
            </a:lvl2pPr>
            <a:lvl3pPr marL="733761" indent="0">
              <a:buNone/>
              <a:defRPr sz="811"/>
            </a:lvl3pPr>
            <a:lvl4pPr marL="1100642" indent="0">
              <a:buNone/>
              <a:defRPr sz="737"/>
            </a:lvl4pPr>
            <a:lvl5pPr marL="1467523" indent="0">
              <a:buNone/>
              <a:defRPr sz="737"/>
            </a:lvl5pPr>
            <a:lvl6pPr marL="1834403" indent="0">
              <a:buNone/>
              <a:defRPr sz="737"/>
            </a:lvl6pPr>
            <a:lvl7pPr marL="2201284" indent="0">
              <a:buNone/>
              <a:defRPr sz="737"/>
            </a:lvl7pPr>
            <a:lvl8pPr marL="2568165" indent="0">
              <a:buNone/>
              <a:defRPr sz="737"/>
            </a:lvl8pPr>
            <a:lvl9pPr marL="2935046" indent="0">
              <a:buNone/>
              <a:defRPr sz="73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8AFA-2400-4371-80ED-D009492AD1D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4E2F-1387-44AA-A664-946CBB3666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174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595" y="275012"/>
            <a:ext cx="8914812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595" y="1599672"/>
            <a:ext cx="8914812" cy="452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595" y="6356935"/>
            <a:ext cx="2311792" cy="364281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B46E0F-A87E-4021-BC4A-6AB21BE5E2B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3864" y="6356935"/>
            <a:ext cx="3138273" cy="364281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58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8614" y="6356935"/>
            <a:ext cx="2311792" cy="364281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58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93B2A-5964-439B-BB44-652A1951CC3A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1634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3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5pPr>
      <a:lvl6pPr marL="366880" algn="ctr" rtl="0" fontAlgn="base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6pPr>
      <a:lvl7pPr marL="733761" algn="ctr" rtl="0" fontAlgn="base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7pPr>
      <a:lvl8pPr marL="1100642" algn="ctr" rtl="0" fontAlgn="base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8pPr>
      <a:lvl9pPr marL="1467523" algn="ctr" rtl="0" fontAlgn="base">
        <a:spcBef>
          <a:spcPct val="0"/>
        </a:spcBef>
        <a:spcAft>
          <a:spcPct val="0"/>
        </a:spcAft>
        <a:defRPr sz="3538">
          <a:solidFill>
            <a:schemeClr val="tx1"/>
          </a:solidFill>
          <a:latin typeface="Calibri" pitchFamily="34" charset="0"/>
        </a:defRPr>
      </a:lvl9pPr>
    </p:titleStyle>
    <p:bodyStyle>
      <a:lvl1pPr marL="274924" indent="-27492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80" kern="1200">
          <a:solidFill>
            <a:schemeClr val="tx1"/>
          </a:solidFill>
          <a:latin typeface="+mn-lt"/>
          <a:ea typeface="+mn-ea"/>
          <a:cs typeface="+mn-cs"/>
        </a:defRPr>
      </a:lvl1pPr>
      <a:lvl2pPr marL="595473" indent="-2292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11" kern="1200">
          <a:solidFill>
            <a:schemeClr val="tx1"/>
          </a:solidFill>
          <a:latin typeface="+mn-lt"/>
          <a:ea typeface="+mn-ea"/>
          <a:cs typeface="+mn-cs"/>
        </a:defRPr>
      </a:lvl2pPr>
      <a:lvl3pPr marL="917192" indent="-1825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16" kern="1200">
          <a:solidFill>
            <a:schemeClr val="tx1"/>
          </a:solidFill>
          <a:latin typeface="+mn-lt"/>
          <a:ea typeface="+mn-ea"/>
          <a:cs typeface="+mn-cs"/>
        </a:defRPr>
      </a:lvl3pPr>
      <a:lvl4pPr marL="1283368" indent="-1825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21" kern="1200">
          <a:solidFill>
            <a:schemeClr val="tx1"/>
          </a:solidFill>
          <a:latin typeface="+mn-lt"/>
          <a:ea typeface="+mn-ea"/>
          <a:cs typeface="+mn-cs"/>
        </a:defRPr>
      </a:lvl4pPr>
      <a:lvl5pPr marL="1650712" indent="-18250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21" kern="1200">
          <a:solidFill>
            <a:schemeClr val="tx1"/>
          </a:solidFill>
          <a:latin typeface="+mn-lt"/>
          <a:ea typeface="+mn-ea"/>
          <a:cs typeface="+mn-cs"/>
        </a:defRPr>
      </a:lvl5pPr>
      <a:lvl6pPr marL="2017844" indent="-183441" algn="l" defTabSz="733761" rtl="0" eaLnBrk="1" latinLnBrk="0" hangingPunct="1">
        <a:spcBef>
          <a:spcPct val="20000"/>
        </a:spcBef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6pPr>
      <a:lvl7pPr marL="2384725" indent="-183441" algn="l" defTabSz="733761" rtl="0" eaLnBrk="1" latinLnBrk="0" hangingPunct="1">
        <a:spcBef>
          <a:spcPct val="20000"/>
        </a:spcBef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7pPr>
      <a:lvl8pPr marL="2751605" indent="-183441" algn="l" defTabSz="733761" rtl="0" eaLnBrk="1" latinLnBrk="0" hangingPunct="1">
        <a:spcBef>
          <a:spcPct val="20000"/>
        </a:spcBef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8pPr>
      <a:lvl9pPr marL="3118486" indent="-183441" algn="l" defTabSz="733761" rtl="0" eaLnBrk="1" latinLnBrk="0" hangingPunct="1">
        <a:spcBef>
          <a:spcPct val="20000"/>
        </a:spcBef>
        <a:buFont typeface="Arial" pitchFamily="34" charset="0"/>
        <a:buChar char="•"/>
        <a:defRPr sz="16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66880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2pPr>
      <a:lvl3pPr marL="733761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3pPr>
      <a:lvl4pPr marL="1100642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4pPr>
      <a:lvl5pPr marL="1467523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5pPr>
      <a:lvl6pPr marL="1834403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6pPr>
      <a:lvl7pPr marL="2201284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7pPr>
      <a:lvl8pPr marL="2568165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8pPr>
      <a:lvl9pPr marL="2935046" algn="l" defTabSz="733761" rtl="0" eaLnBrk="1" latinLnBrk="0" hangingPunct="1">
        <a:defRPr sz="14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8275-AAE5-42F4-A700-507459B010C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9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78862-4D87-459C-9837-68411AF379E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52C7AE-3052-4B2A-B961-2862DCA4CF0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9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 NOVEMBRE 2022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474913" y="1608138"/>
            <a:ext cx="5735637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170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Geremia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26 - Franco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Francesco T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208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108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 - 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435465" y="6561336"/>
            <a:ext cx="470535" cy="296664"/>
          </a:xfrm>
        </p:spPr>
        <p:txBody>
          <a:bodyPr/>
          <a:lstStyle/>
          <a:p>
            <a:pPr algn="ctr"/>
            <a:fld id="{F288B267-6910-4E65-8062-D3307A35E2B3}" type="slidenum">
              <a:rPr lang="it-IT" sz="1300" b="1">
                <a:solidFill>
                  <a:prstClr val="black"/>
                </a:solidFill>
              </a:rPr>
              <a:pPr algn="ctr"/>
              <a:t>2</a:t>
            </a:fld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93806" y="1170039"/>
            <a:ext cx="37657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cap="all" dirty="0" smtClean="0">
                <a:solidFill>
                  <a:srgbClr val="006600"/>
                </a:solidFill>
              </a:rPr>
              <a:t>VALORE </a:t>
            </a:r>
            <a:r>
              <a:rPr lang="it-IT" sz="7200" b="1" cap="all" dirty="0" smtClean="0"/>
              <a:t>DELLA </a:t>
            </a:r>
            <a:r>
              <a:rPr lang="it-IT" sz="7200" b="1" cap="all" dirty="0" err="1" smtClean="0">
                <a:solidFill>
                  <a:srgbClr val="FF0000"/>
                </a:solidFill>
              </a:rPr>
              <a:t>FEDELTà</a:t>
            </a:r>
            <a:endParaRPr lang="it-IT" sz="7200" b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435465" y="6552581"/>
            <a:ext cx="470535" cy="305419"/>
          </a:xfrm>
        </p:spPr>
        <p:txBody>
          <a:bodyPr/>
          <a:lstStyle/>
          <a:p>
            <a:pPr algn="ctr"/>
            <a:fld id="{F288B267-6910-4E65-8062-D3307A35E2B3}" type="slidenum">
              <a:rPr lang="it-IT" sz="1300" b="1">
                <a:solidFill>
                  <a:prstClr val="black"/>
                </a:solidFill>
              </a:rPr>
              <a:pPr algn="ctr"/>
              <a:t>3</a:t>
            </a:fld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67502" y="757320"/>
            <a:ext cx="7225953" cy="524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950" b="1" cap="all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 avere l’attestato da Dio dobbiamo valutare bene </a:t>
            </a:r>
            <a:r>
              <a:rPr lang="it-IT" sz="1950" b="1" u="sng" cap="all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 fedeltà</a:t>
            </a:r>
          </a:p>
          <a:p>
            <a:endParaRPr lang="it-IT" sz="1950" b="1" u="sng" cap="all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788" b="1" kern="0" dirty="0" smtClean="0">
                <a:solidFill>
                  <a:srgbClr val="FF0000"/>
                </a:solidFill>
              </a:rPr>
              <a:t>Apocalisse </a:t>
            </a:r>
            <a:r>
              <a:rPr lang="it-IT" altLang="it-IT" sz="1788" b="1" kern="0" dirty="0">
                <a:solidFill>
                  <a:srgbClr val="FF0000"/>
                </a:solidFill>
              </a:rPr>
              <a:t>2:10 </a:t>
            </a:r>
            <a:r>
              <a:rPr lang="it-IT" altLang="it-IT" sz="1788" b="1" kern="0" dirty="0">
                <a:solidFill>
                  <a:prstClr val="black"/>
                </a:solidFill>
              </a:rPr>
              <a:t>- </a:t>
            </a:r>
            <a:r>
              <a:rPr lang="it-IT" sz="1950" dirty="0">
                <a:solidFill>
                  <a:prstClr val="black"/>
                </a:solidFill>
              </a:rPr>
              <a:t>Non temere quello che avrai da soffrire; ecco, il diavolo sta per cacciare alcuni di voi in prigione, per mettervi alla prova, e avrete una tribolazione per dieci giorni. </a:t>
            </a:r>
            <a:r>
              <a:rPr lang="it-IT" sz="1950" b="1" u="sng" dirty="0">
                <a:solidFill>
                  <a:prstClr val="black"/>
                </a:solidFill>
              </a:rPr>
              <a:t>Sii fedele</a:t>
            </a:r>
            <a:r>
              <a:rPr lang="it-IT" sz="1950" b="1" dirty="0">
                <a:solidFill>
                  <a:prstClr val="black"/>
                </a:solidFill>
              </a:rPr>
              <a:t> </a:t>
            </a:r>
            <a:r>
              <a:rPr lang="it-IT" sz="1950" dirty="0">
                <a:solidFill>
                  <a:prstClr val="black"/>
                </a:solidFill>
              </a:rPr>
              <a:t>fino alla morte e io ti darò la corona della vita</a:t>
            </a:r>
            <a:r>
              <a:rPr lang="it-IT" sz="1950" dirty="0" smtClean="0">
                <a:solidFill>
                  <a:prstClr val="black"/>
                </a:solidFill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1788" b="1" kern="0" dirty="0">
                <a:solidFill>
                  <a:srgbClr val="FF0000"/>
                </a:solidFill>
              </a:rPr>
              <a:t>Galati 5:22 </a:t>
            </a:r>
            <a:r>
              <a:rPr lang="it-IT" altLang="it-IT" sz="1788" b="1" kern="0" dirty="0">
                <a:solidFill>
                  <a:prstClr val="black"/>
                </a:solidFill>
              </a:rPr>
              <a:t>- </a:t>
            </a:r>
            <a:r>
              <a:rPr lang="it-IT" sz="1950" dirty="0">
                <a:solidFill>
                  <a:prstClr val="black"/>
                </a:solidFill>
              </a:rPr>
              <a:t>Il frutto dello Spirito invece è amore, gioia, pace, pazienza, benevolenza, bontà, </a:t>
            </a:r>
            <a:r>
              <a:rPr lang="it-IT" sz="1950" b="1" u="sng" dirty="0">
                <a:solidFill>
                  <a:prstClr val="black"/>
                </a:solidFill>
              </a:rPr>
              <a:t>fedeltà</a:t>
            </a:r>
            <a:r>
              <a:rPr lang="it-IT" sz="1950" dirty="0">
                <a:solidFill>
                  <a:prstClr val="black"/>
                </a:solidFill>
              </a:rPr>
              <a:t>, mansuetudine, autocontrollo</a:t>
            </a:r>
            <a:r>
              <a:rPr lang="it-IT" sz="1950" dirty="0" smtClean="0">
                <a:solidFill>
                  <a:prstClr val="black"/>
                </a:solidFill>
              </a:rPr>
              <a:t>.</a:t>
            </a:r>
            <a:endParaRPr lang="it-IT" sz="195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95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50" b="1" cap="all" dirty="0" err="1">
                <a:solidFill>
                  <a:prstClr val="black"/>
                </a:solidFill>
              </a:rPr>
              <a:t>FEDELTà</a:t>
            </a:r>
            <a:r>
              <a:rPr lang="it-IT" sz="1950" b="1" cap="all" dirty="0">
                <a:solidFill>
                  <a:prstClr val="black"/>
                </a:solidFill>
              </a:rPr>
              <a:t> NELLA VITA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813" dirty="0">
              <a:solidFill>
                <a:prstClr val="black"/>
              </a:solidFill>
            </a:endParaRPr>
          </a:p>
          <a:p>
            <a:pPr algn="just" fontAlgn="base">
              <a:spcBef>
                <a:spcPts val="244"/>
              </a:spcBef>
              <a:spcAft>
                <a:spcPts val="244"/>
              </a:spcAft>
              <a:defRPr/>
            </a:pPr>
            <a:r>
              <a:rPr lang="it-IT" sz="1950" b="1" u="sng" dirty="0">
                <a:solidFill>
                  <a:srgbClr val="0000FF"/>
                </a:solidFill>
              </a:rPr>
              <a:t>Fedeltà coniugale</a:t>
            </a:r>
          </a:p>
          <a:p>
            <a:pPr algn="just" fontAlgn="base">
              <a:spcBef>
                <a:spcPts val="244"/>
              </a:spcBef>
              <a:spcAft>
                <a:spcPts val="244"/>
              </a:spcAft>
              <a:defRPr/>
            </a:pPr>
            <a:r>
              <a:rPr lang="it-IT" sz="1950" b="1" u="sng" dirty="0">
                <a:solidFill>
                  <a:srgbClr val="0000FF"/>
                </a:solidFill>
              </a:rPr>
              <a:t>Fedeltà alla famiglia</a:t>
            </a:r>
            <a:endParaRPr lang="it-IT" sz="1950" b="1" dirty="0">
              <a:solidFill>
                <a:srgbClr val="0000FF"/>
              </a:solidFill>
            </a:endParaRPr>
          </a:p>
          <a:p>
            <a:pPr algn="just" fontAlgn="base">
              <a:spcBef>
                <a:spcPts val="244"/>
              </a:spcBef>
              <a:spcAft>
                <a:spcPts val="244"/>
              </a:spcAft>
              <a:defRPr/>
            </a:pPr>
            <a:r>
              <a:rPr lang="it-IT" sz="1950" b="1" u="sng" dirty="0">
                <a:solidFill>
                  <a:srgbClr val="0000FF"/>
                </a:solidFill>
              </a:rPr>
              <a:t>Fedeltà all’amicizia</a:t>
            </a:r>
          </a:p>
          <a:p>
            <a:pPr algn="just" fontAlgn="base">
              <a:spcBef>
                <a:spcPts val="244"/>
              </a:spcBef>
              <a:spcAft>
                <a:spcPts val="244"/>
              </a:spcAft>
              <a:defRPr/>
            </a:pPr>
            <a:r>
              <a:rPr lang="it-IT" sz="1950" b="1" u="sng" dirty="0">
                <a:solidFill>
                  <a:srgbClr val="0000FF"/>
                </a:solidFill>
              </a:rPr>
              <a:t>Fedeltà all’estraneo</a:t>
            </a:r>
          </a:p>
          <a:p>
            <a:pPr algn="just" fontAlgn="base">
              <a:spcBef>
                <a:spcPts val="244"/>
              </a:spcBef>
              <a:spcAft>
                <a:spcPts val="244"/>
              </a:spcAft>
              <a:defRPr/>
            </a:pPr>
            <a:r>
              <a:rPr lang="it-IT" sz="1950" b="1" u="sng" dirty="0">
                <a:solidFill>
                  <a:srgbClr val="0000FF"/>
                </a:solidFill>
              </a:rPr>
              <a:t>Fedeltà alla Patria</a:t>
            </a:r>
          </a:p>
        </p:txBody>
      </p:sp>
    </p:spTree>
    <p:extLst>
      <p:ext uri="{BB962C8B-B14F-4D97-AF65-F5344CB8AC3E}">
        <p14:creationId xmlns:p14="http://schemas.microsoft.com/office/powerpoint/2010/main" val="14095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sellaDiTesto 4"/>
          <p:cNvSpPr txBox="1">
            <a:spLocks noChangeArrowheads="1"/>
          </p:cNvSpPr>
          <p:nvPr/>
        </p:nvSpPr>
        <p:spPr bwMode="auto">
          <a:xfrm>
            <a:off x="24394" y="734571"/>
            <a:ext cx="2409493" cy="57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3375" tIns="36688" rIns="73375" bIns="36688">
            <a:spAutoFit/>
          </a:bodyPr>
          <a:lstStyle/>
          <a:p>
            <a:pPr algn="ctr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</a:rPr>
              <a:t>AMORE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765" y="1776577"/>
            <a:ext cx="2405122" cy="576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73375" tIns="36688" rIns="73375" bIns="36688">
            <a:spAutoFit/>
          </a:bodyPr>
          <a:lstStyle/>
          <a:p>
            <a:pPr algn="ctr">
              <a:defRPr/>
            </a:pPr>
            <a:r>
              <a:rPr lang="it-IT" sz="2400" b="1" cap="all" dirty="0" err="1">
                <a:solidFill>
                  <a:prstClr val="black"/>
                </a:solidFill>
              </a:rPr>
              <a:t>UMILTà</a:t>
            </a:r>
            <a:endParaRPr lang="it-IT" sz="2400" b="1" cap="all" dirty="0">
              <a:solidFill>
                <a:prstClr val="black"/>
              </a:solidFill>
            </a:endParaRPr>
          </a:p>
        </p:txBody>
      </p:sp>
      <p:sp>
        <p:nvSpPr>
          <p:cNvPr id="2053" name="CasellaDiTesto 6"/>
          <p:cNvSpPr txBox="1">
            <a:spLocks noChangeArrowheads="1"/>
          </p:cNvSpPr>
          <p:nvPr/>
        </p:nvSpPr>
        <p:spPr bwMode="auto">
          <a:xfrm>
            <a:off x="13842" y="2833659"/>
            <a:ext cx="2429365" cy="57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3375" tIns="36688" rIns="73375" bIns="36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</a:rPr>
              <a:t>INTENDIMENTO</a:t>
            </a:r>
          </a:p>
        </p:txBody>
      </p:sp>
      <p:sp>
        <p:nvSpPr>
          <p:cNvPr id="2054" name="CasellaDiTesto 7"/>
          <p:cNvSpPr txBox="1">
            <a:spLocks noChangeArrowheads="1"/>
          </p:cNvSpPr>
          <p:nvPr/>
        </p:nvSpPr>
        <p:spPr bwMode="auto">
          <a:xfrm>
            <a:off x="13842" y="3890632"/>
            <a:ext cx="2420045" cy="57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3375" tIns="36688" rIns="73375" bIns="36688">
            <a:spAutoFit/>
          </a:bodyPr>
          <a:lstStyle/>
          <a:p>
            <a:pPr algn="ctr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</a:rPr>
              <a:t>DISCERNIMENTO</a:t>
            </a:r>
          </a:p>
        </p:txBody>
      </p:sp>
      <p:sp>
        <p:nvSpPr>
          <p:cNvPr id="2055" name="CasellaDiTesto 8"/>
          <p:cNvSpPr txBox="1">
            <a:spLocks noChangeArrowheads="1"/>
          </p:cNvSpPr>
          <p:nvPr/>
        </p:nvSpPr>
        <p:spPr bwMode="auto">
          <a:xfrm>
            <a:off x="24394" y="4954346"/>
            <a:ext cx="2418813" cy="57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3375" tIns="36688" rIns="73375" bIns="36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>
                <a:solidFill>
                  <a:prstClr val="black"/>
                </a:solidFill>
              </a:rPr>
              <a:t>DECISIONE</a:t>
            </a:r>
          </a:p>
        </p:txBody>
      </p:sp>
      <p:sp>
        <p:nvSpPr>
          <p:cNvPr id="2056" name="CasellaDiTesto 9"/>
          <p:cNvSpPr txBox="1">
            <a:spLocks noChangeArrowheads="1"/>
          </p:cNvSpPr>
          <p:nvPr/>
        </p:nvSpPr>
        <p:spPr bwMode="auto">
          <a:xfrm>
            <a:off x="24393" y="6035852"/>
            <a:ext cx="2409493" cy="576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3375" tIns="36688" rIns="73375" bIns="36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dirty="0">
                <a:solidFill>
                  <a:prstClr val="black"/>
                </a:solidFill>
              </a:rPr>
              <a:t>CAMMINO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2443207" y="638014"/>
            <a:ext cx="73427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2 </a:t>
            </a:r>
            <a:r>
              <a:rPr lang="it-IT" altLang="it-IT" sz="2400" b="1" dirty="0" err="1" smtClean="0">
                <a:solidFill>
                  <a:srgbClr val="FF0000"/>
                </a:solidFill>
                <a:latin typeface="+mn-lt"/>
              </a:rPr>
              <a:t>Tes</a:t>
            </a:r>
            <a:r>
              <a:rPr lang="it-IT" altLang="it-IT" sz="2400" b="1" dirty="0" smtClean="0">
                <a:solidFill>
                  <a:srgbClr val="FF0000"/>
                </a:solidFill>
                <a:latin typeface="+mn-lt"/>
              </a:rPr>
              <a:t>. </a:t>
            </a: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2:10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-</a:t>
            </a:r>
            <a:r>
              <a:rPr lang="it-IT" altLang="it-IT" sz="24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it-IT" altLang="it-IT" sz="2400" dirty="0" smtClean="0">
                <a:solidFill>
                  <a:srgbClr val="000000"/>
                </a:solidFill>
                <a:latin typeface="+mn-lt"/>
              </a:rPr>
              <a:t>amore e fedeltà </a:t>
            </a:r>
            <a:r>
              <a:rPr lang="it-IT" altLang="it-IT" sz="2400" dirty="0" smtClean="0">
                <a:solidFill>
                  <a:srgbClr val="000000"/>
                </a:solidFill>
                <a:latin typeface="+mn-lt"/>
              </a:rPr>
              <a:t>al</a:t>
            </a:r>
            <a:r>
              <a:rPr lang="it-IT" altLang="it-IT" sz="24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verità per essere salvati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2449736" y="998688"/>
            <a:ext cx="7524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2 </a:t>
            </a:r>
            <a:r>
              <a:rPr lang="it-IT" altLang="it-IT" sz="2400" b="1" dirty="0" err="1" smtClean="0">
                <a:solidFill>
                  <a:srgbClr val="FF0000"/>
                </a:solidFill>
                <a:latin typeface="+mn-lt"/>
              </a:rPr>
              <a:t>Giov</a:t>
            </a:r>
            <a:r>
              <a:rPr lang="it-IT" altLang="it-IT" sz="2400" b="1" dirty="0" smtClean="0">
                <a:solidFill>
                  <a:srgbClr val="FF0000"/>
                </a:solidFill>
                <a:latin typeface="+mn-lt"/>
              </a:rPr>
              <a:t>. </a:t>
            </a: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v. 6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-</a:t>
            </a:r>
            <a:r>
              <a:rPr lang="it-IT" altLang="it-IT" sz="2400" dirty="0" smtClean="0">
                <a:solidFill>
                  <a:srgbClr val="000000"/>
                </a:solidFill>
                <a:latin typeface="+mn-lt"/>
              </a:rPr>
              <a:t> amore è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camminare </a:t>
            </a:r>
            <a:r>
              <a:rPr lang="it-IT" altLang="it-IT" sz="2400" dirty="0" smtClean="0">
                <a:solidFill>
                  <a:srgbClr val="000000"/>
                </a:solidFill>
                <a:latin typeface="+mn-lt"/>
              </a:rPr>
              <a:t>con i suoi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comandamenti</a:t>
            </a:r>
            <a:endParaRPr lang="it-IT" altLang="it-IT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483010" y="1662579"/>
            <a:ext cx="7345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Isaia 66:2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- spirito contrito, ravveduto e trema alla Parola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467512" y="2039322"/>
            <a:ext cx="7345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n-lt"/>
              </a:rPr>
              <a:t>Matteo 11:29 </a:t>
            </a:r>
            <a:r>
              <a:rPr lang="it-IT" altLang="it-IT" sz="2400" dirty="0">
                <a:solidFill>
                  <a:srgbClr val="000000"/>
                </a:solidFill>
                <a:latin typeface="+mn-lt"/>
              </a:rPr>
              <a:t>- imitare umiltà e mansuetudine di Cristo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472542" y="2725692"/>
            <a:ext cx="7293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Efesini 5:17 </a:t>
            </a:r>
            <a:r>
              <a:rPr lang="it-IT" altLang="it-IT" sz="2400" dirty="0">
                <a:solidFill>
                  <a:srgbClr val="000000"/>
                </a:solidFill>
              </a:rPr>
              <a:t>- intendere bene la Parola di Dio 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461334" y="3091173"/>
            <a:ext cx="74041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1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Giov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. </a:t>
            </a:r>
            <a:r>
              <a:rPr lang="it-IT" altLang="it-IT" sz="2400" b="1" dirty="0">
                <a:solidFill>
                  <a:srgbClr val="FF0000"/>
                </a:solidFill>
              </a:rPr>
              <a:t>5:20 </a:t>
            </a:r>
            <a:r>
              <a:rPr lang="it-IT" altLang="it-IT" sz="2400" dirty="0">
                <a:solidFill>
                  <a:srgbClr val="000000"/>
                </a:solidFill>
              </a:rPr>
              <a:t>-</a:t>
            </a:r>
            <a:r>
              <a:rPr lang="it-IT" altLang="it-IT" sz="2400" b="1" dirty="0">
                <a:solidFill>
                  <a:srgbClr val="FF0000"/>
                </a:solidFill>
              </a:rPr>
              <a:t> </a:t>
            </a:r>
            <a:r>
              <a:rPr lang="it-IT" altLang="it-IT" sz="2400" dirty="0">
                <a:solidFill>
                  <a:srgbClr val="000000"/>
                </a:solidFill>
              </a:rPr>
              <a:t>Cristo dà intelligenza per conoscere la Verità</a:t>
            </a: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2476570" y="3772239"/>
            <a:ext cx="756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1 </a:t>
            </a:r>
            <a:r>
              <a:rPr lang="it-IT" altLang="it-IT" sz="2400" b="1" dirty="0" err="1" smtClean="0">
                <a:solidFill>
                  <a:srgbClr val="FF0000"/>
                </a:solidFill>
              </a:rPr>
              <a:t>Tes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. </a:t>
            </a:r>
            <a:r>
              <a:rPr lang="it-IT" altLang="it-IT" sz="2400" b="1" dirty="0">
                <a:solidFill>
                  <a:srgbClr val="FF0000"/>
                </a:solidFill>
              </a:rPr>
              <a:t>5:21 </a:t>
            </a:r>
            <a:r>
              <a:rPr lang="it-IT" altLang="it-IT" sz="2400" dirty="0">
                <a:solidFill>
                  <a:srgbClr val="000000"/>
                </a:solidFill>
              </a:rPr>
              <a:t>- esaminare </a:t>
            </a:r>
            <a:r>
              <a:rPr lang="it-IT" altLang="it-IT" sz="2400" dirty="0" smtClean="0">
                <a:solidFill>
                  <a:srgbClr val="000000"/>
                </a:solidFill>
              </a:rPr>
              <a:t>tutto</a:t>
            </a:r>
            <a:r>
              <a:rPr lang="it-IT" altLang="it-IT" sz="2400" dirty="0">
                <a:solidFill>
                  <a:srgbClr val="000000"/>
                </a:solidFill>
              </a:rPr>
              <a:t> </a:t>
            </a:r>
            <a:r>
              <a:rPr lang="it-IT" altLang="it-IT" sz="2400" dirty="0" smtClean="0">
                <a:solidFill>
                  <a:srgbClr val="000000"/>
                </a:solidFill>
              </a:rPr>
              <a:t>e scegliere tra bene e </a:t>
            </a:r>
            <a:r>
              <a:rPr lang="it-IT" altLang="it-IT" sz="2400" dirty="0">
                <a:solidFill>
                  <a:srgbClr val="000000"/>
                </a:solidFill>
              </a:rPr>
              <a:t>male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2507828" y="4122012"/>
            <a:ext cx="7293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Ebrei 5:14 </a:t>
            </a:r>
            <a:r>
              <a:rPr lang="it-IT" altLang="it-IT" sz="2400" dirty="0">
                <a:solidFill>
                  <a:srgbClr val="000000"/>
                </a:solidFill>
              </a:rPr>
              <a:t>-</a:t>
            </a:r>
            <a:r>
              <a:rPr lang="it-IT" altLang="it-IT" sz="2400" b="1" dirty="0">
                <a:solidFill>
                  <a:srgbClr val="FF0000"/>
                </a:solidFill>
              </a:rPr>
              <a:t> </a:t>
            </a:r>
            <a:r>
              <a:rPr lang="it-IT" altLang="it-IT" sz="2400" dirty="0">
                <a:solidFill>
                  <a:srgbClr val="000000"/>
                </a:solidFill>
              </a:rPr>
              <a:t>usare il cibo sodo per il giusto discernimento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2557157" y="4800905"/>
            <a:ext cx="7222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2 Corinzi 1:17 </a:t>
            </a:r>
            <a:r>
              <a:rPr lang="it-IT" altLang="it-IT" sz="2400" dirty="0">
                <a:solidFill>
                  <a:srgbClr val="000000"/>
                </a:solidFill>
              </a:rPr>
              <a:t>- fermezza </a:t>
            </a:r>
            <a:r>
              <a:rPr lang="it-IT" altLang="it-IT" sz="2400" dirty="0" smtClean="0">
                <a:solidFill>
                  <a:srgbClr val="000000"/>
                </a:solidFill>
              </a:rPr>
              <a:t>negli </a:t>
            </a:r>
            <a:r>
              <a:rPr lang="it-IT" altLang="it-IT" sz="2400" dirty="0">
                <a:solidFill>
                  <a:srgbClr val="000000"/>
                </a:solidFill>
              </a:rPr>
              <a:t>impegni per il Signore</a:t>
            </a:r>
            <a:endParaRPr lang="it-IT" altLang="it-IT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2538562" y="5204585"/>
            <a:ext cx="7325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Efesini 4:14 </a:t>
            </a:r>
            <a:r>
              <a:rPr lang="it-IT" altLang="it-IT" sz="2400" dirty="0">
                <a:solidFill>
                  <a:srgbClr val="000000"/>
                </a:solidFill>
              </a:rPr>
              <a:t>- fermezza nelle posizioni dottrinali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2529303" y="5916301"/>
            <a:ext cx="7334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 err="1">
                <a:solidFill>
                  <a:srgbClr val="FF0000"/>
                </a:solidFill>
              </a:rPr>
              <a:t>Colossesi</a:t>
            </a:r>
            <a:r>
              <a:rPr lang="it-IT" altLang="it-IT" sz="2400" b="1" dirty="0">
                <a:solidFill>
                  <a:srgbClr val="FF0000"/>
                </a:solidFill>
              </a:rPr>
              <a:t> 3:17 </a:t>
            </a:r>
            <a:r>
              <a:rPr lang="it-IT" altLang="it-IT" sz="2400" dirty="0" smtClean="0">
                <a:solidFill>
                  <a:srgbClr val="000000"/>
                </a:solidFill>
              </a:rPr>
              <a:t>- fare </a:t>
            </a:r>
            <a:r>
              <a:rPr lang="it-IT" altLang="it-IT" sz="2400" dirty="0">
                <a:solidFill>
                  <a:srgbClr val="000000"/>
                </a:solidFill>
              </a:rPr>
              <a:t>ogni </a:t>
            </a:r>
            <a:r>
              <a:rPr lang="it-IT" altLang="it-IT" sz="2400" dirty="0" smtClean="0">
                <a:solidFill>
                  <a:srgbClr val="000000"/>
                </a:solidFill>
              </a:rPr>
              <a:t>opera </a:t>
            </a:r>
            <a:r>
              <a:rPr lang="it-IT" altLang="it-IT" sz="2400" dirty="0">
                <a:solidFill>
                  <a:srgbClr val="000000"/>
                </a:solidFill>
              </a:rPr>
              <a:t>nel nome di Cristo</a:t>
            </a:r>
          </a:p>
        </p:txBody>
      </p:sp>
      <p:sp>
        <p:nvSpPr>
          <p:cNvPr id="2048" name="Rettangolo 2047"/>
          <p:cNvSpPr>
            <a:spLocks noChangeArrowheads="1"/>
          </p:cNvSpPr>
          <p:nvPr/>
        </p:nvSpPr>
        <p:spPr bwMode="auto">
          <a:xfrm>
            <a:off x="2529304" y="6295239"/>
            <a:ext cx="73344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</a:rPr>
              <a:t>2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Tim 3:16-17</a:t>
            </a:r>
            <a:r>
              <a:rPr lang="it-IT" altLang="it-IT" sz="2400" dirty="0">
                <a:solidFill>
                  <a:srgbClr val="000000"/>
                </a:solidFill>
              </a:rPr>
              <a:t> -</a:t>
            </a:r>
            <a:r>
              <a:rPr lang="it-IT" altLang="it-IT" sz="2400" dirty="0" smtClean="0">
                <a:solidFill>
                  <a:srgbClr val="000000"/>
                </a:solidFill>
              </a:rPr>
              <a:t> usare ogni </a:t>
            </a:r>
            <a:r>
              <a:rPr lang="it-IT" altLang="it-IT" sz="2400" dirty="0">
                <a:solidFill>
                  <a:srgbClr val="000000"/>
                </a:solidFill>
              </a:rPr>
              <a:t>S</a:t>
            </a:r>
            <a:r>
              <a:rPr lang="it-IT" altLang="it-IT" sz="2400" dirty="0" smtClean="0">
                <a:solidFill>
                  <a:srgbClr val="000000"/>
                </a:solidFill>
              </a:rPr>
              <a:t>crittura per </a:t>
            </a:r>
            <a:r>
              <a:rPr lang="it-IT" altLang="it-IT" sz="2400" dirty="0">
                <a:solidFill>
                  <a:srgbClr val="000000"/>
                </a:solidFill>
              </a:rPr>
              <a:t>per ogni opera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1231326" y="7600"/>
            <a:ext cx="7596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cap="all" dirty="0">
                <a:solidFill>
                  <a:prstClr val="black"/>
                </a:solidFill>
              </a:rPr>
              <a:t>ATTITUDINI PER LA </a:t>
            </a:r>
            <a:r>
              <a:rPr lang="it-IT" sz="2800" b="1" cap="all" dirty="0" err="1" smtClean="0">
                <a:solidFill>
                  <a:prstClr val="black"/>
                </a:solidFill>
              </a:rPr>
              <a:t>FEDELTà</a:t>
            </a:r>
            <a:r>
              <a:rPr lang="it-IT" sz="2800" b="1" cap="all" dirty="0" smtClean="0">
                <a:solidFill>
                  <a:prstClr val="black"/>
                </a:solidFill>
              </a:rPr>
              <a:t>  A DIO</a:t>
            </a:r>
            <a:endParaRPr lang="it-IT" sz="2800" b="1" cap="all" dirty="0">
              <a:solidFill>
                <a:prstClr val="black"/>
              </a:solidFill>
            </a:endParaRPr>
          </a:p>
        </p:txBody>
      </p:sp>
      <p:sp>
        <p:nvSpPr>
          <p:cNvPr id="2" name="Freccia in su 1">
            <a:hlinkClick r:id="rId2" action="ppaction://hlinksldjump"/>
          </p:cNvPr>
          <p:cNvSpPr/>
          <p:nvPr/>
        </p:nvSpPr>
        <p:spPr>
          <a:xfrm>
            <a:off x="9611360" y="6451600"/>
            <a:ext cx="294640" cy="305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6" grpId="0" animBg="1"/>
      <p:bldP spid="2053" grpId="0" animBg="1"/>
      <p:bldP spid="2054" grpId="0" animBg="1"/>
      <p:bldP spid="2055" grpId="0" animBg="1"/>
      <p:bldP spid="2056" grpId="0" animBg="1"/>
      <p:bldP spid="3" grpId="0"/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2048" grpId="0"/>
    </p:bldLst>
  </p:timing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296</Words>
  <Application>Microsoft Office PowerPoint</Application>
  <PresentationFormat>A4 (21x29,7 cm)</PresentationFormat>
  <Paragraphs>48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2_Tema di Office</vt:lpstr>
      <vt:lpstr>1_Tema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10</cp:revision>
  <dcterms:created xsi:type="dcterms:W3CDTF">2020-11-15T21:45:53Z</dcterms:created>
  <dcterms:modified xsi:type="dcterms:W3CDTF">2022-11-04T11:28:23Z</dcterms:modified>
</cp:coreProperties>
</file>