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notesMasterIdLst>
    <p:notesMasterId r:id="rId8"/>
  </p:notesMasterIdLst>
  <p:sldIdLst>
    <p:sldId id="260" r:id="rId4"/>
    <p:sldId id="257" r:id="rId5"/>
    <p:sldId id="259" r:id="rId6"/>
    <p:sldId id="258" r:id="rId7"/>
  </p:sldIdLst>
  <p:sldSz cx="9906000" cy="6858000" type="A4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FE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7" autoAdjust="0"/>
    <p:restoredTop sz="94660"/>
  </p:normalViewPr>
  <p:slideViewPr>
    <p:cSldViewPr snapToGrid="0">
      <p:cViewPr varScale="1">
        <p:scale>
          <a:sx n="94" d="100"/>
          <a:sy n="94" d="100"/>
        </p:scale>
        <p:origin x="90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5E154-06AB-4C16-B724-3D3D6B8909DF}" type="datetimeFigureOut">
              <a:rPr lang="it-IT" smtClean="0"/>
              <a:t>04/11/2022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FFE28-520A-4D76-895D-7623482C66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8707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53F05-2F62-4C5E-864C-832095C4429A}" type="slidenum">
              <a:rPr lang="it-IT" smtClean="0">
                <a:solidFill>
                  <a:prstClr val="black"/>
                </a:solidFill>
              </a:rPr>
              <a:pPr/>
              <a:t>2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426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53F05-2F62-4C5E-864C-832095C4429A}" type="slidenum">
              <a:rPr lang="it-IT" smtClean="0">
                <a:solidFill>
                  <a:prstClr val="black"/>
                </a:solidFill>
              </a:rPr>
              <a:pPr/>
              <a:t>3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341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1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6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3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00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67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34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01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6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35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0F0D5-5288-4718-B06D-D6CC15338343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3731B-C3FE-4213-92CB-9B0EC9758C8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3630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CDD70-C52D-45D6-828B-C6D557135799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2AC23-3AC2-4807-9917-C64C539D445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358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280CA-BE14-42A0-BD6E-7FEF84E0D352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C94B7-C800-40CA-A36C-003A194F7E8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18641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EBCB7-EFAD-4DC4-A0C9-7D81BF09B6A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769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DD44-CF15-422F-ABD1-2F2728FFE8B2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512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3972F-71CC-4F5E-941D-7D2555F35402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845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81F7E-F744-48ED-8165-91BB52BCB14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106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31E44-6A98-4CE8-A865-D652B075418A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279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0D28-EC69-4F49-AC34-5A25C94D3BB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1128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BC16E-9DF8-4599-BF03-A7ED208DDC54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0406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209C6-ADB4-4FD7-BF32-E15F420051B3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02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CCD0E-DA82-4460-8FAB-B9AA92A79C26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F3C45-6A8C-4DEE-A3B9-5A53D74510A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129586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7B27-1EA0-43F4-A0FA-D0D21A262AC2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1671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1F82-2E67-425F-8C0B-E7534EDC4A63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260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D9C-07A0-469B-8010-14BE5EDE118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2422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4"/>
            <a:ext cx="8420100" cy="2387600"/>
          </a:xfrm>
        </p:spPr>
        <p:txBody>
          <a:bodyPr anchor="b"/>
          <a:lstStyle>
            <a:lvl1pPr algn="ctr">
              <a:defRPr sz="226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905"/>
            </a:lvl1pPr>
            <a:lvl2pPr marL="172368" indent="0" algn="ctr">
              <a:buNone/>
              <a:defRPr sz="754"/>
            </a:lvl2pPr>
            <a:lvl3pPr marL="344736" indent="0" algn="ctr">
              <a:buNone/>
              <a:defRPr sz="679"/>
            </a:lvl3pPr>
            <a:lvl4pPr marL="517105" indent="0" algn="ctr">
              <a:buNone/>
              <a:defRPr sz="604"/>
            </a:lvl4pPr>
            <a:lvl5pPr marL="689473" indent="0" algn="ctr">
              <a:buNone/>
              <a:defRPr sz="604"/>
            </a:lvl5pPr>
            <a:lvl6pPr marL="861840" indent="0" algn="ctr">
              <a:buNone/>
              <a:defRPr sz="604"/>
            </a:lvl6pPr>
            <a:lvl7pPr marL="1034208" indent="0" algn="ctr">
              <a:buNone/>
              <a:defRPr sz="604"/>
            </a:lvl7pPr>
            <a:lvl8pPr marL="1206577" indent="0" algn="ctr">
              <a:buNone/>
              <a:defRPr sz="604"/>
            </a:lvl8pPr>
            <a:lvl9pPr marL="1378944" indent="0" algn="ctr">
              <a:buNone/>
              <a:defRPr sz="604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7B5B32-E1BC-4BBD-B7D7-6587F68E7CEA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04/11/2022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BA5C00-F3C3-404A-8450-39CC17FB5CAE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5079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92C1547-8C04-4D6B-9EDE-BB52B343A7A6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04/11/2022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B108B50-28A9-4BF0-82CA-17523F6BF5FE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6980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3" y="1709749"/>
            <a:ext cx="8543925" cy="2852737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3" y="4589474"/>
            <a:ext cx="8543925" cy="1500187"/>
          </a:xfrm>
        </p:spPr>
        <p:txBody>
          <a:bodyPr/>
          <a:lstStyle>
            <a:lvl1pPr marL="0" indent="0">
              <a:buNone/>
              <a:defRPr sz="905">
                <a:solidFill>
                  <a:schemeClr val="tx1"/>
                </a:solidFill>
              </a:defRPr>
            </a:lvl1pPr>
            <a:lvl2pPr marL="172368" indent="0">
              <a:buNone/>
              <a:defRPr sz="754">
                <a:solidFill>
                  <a:schemeClr val="tx1">
                    <a:tint val="75000"/>
                  </a:schemeClr>
                </a:solidFill>
              </a:defRPr>
            </a:lvl2pPr>
            <a:lvl3pPr marL="344736" indent="0">
              <a:buNone/>
              <a:defRPr sz="679">
                <a:solidFill>
                  <a:schemeClr val="tx1">
                    <a:tint val="75000"/>
                  </a:schemeClr>
                </a:solidFill>
              </a:defRPr>
            </a:lvl3pPr>
            <a:lvl4pPr marL="517105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4pPr>
            <a:lvl5pPr marL="689473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5pPr>
            <a:lvl6pPr marL="861840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6pPr>
            <a:lvl7pPr marL="1034208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7pPr>
            <a:lvl8pPr marL="1206577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8pPr>
            <a:lvl9pPr marL="1378944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787F98-90F5-4D91-B1F8-28D4E8F08AC8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04/11/2022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D30B56-4B9D-4457-AA42-67FC1A110066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4003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8503DA-2836-4691-8777-B159DD880E0A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04/11/2022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BEA77-7E0F-474E-B9E0-3203AABA07B5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4527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1" y="365134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905" b="1"/>
            </a:lvl1pPr>
            <a:lvl2pPr marL="172368" indent="0">
              <a:buNone/>
              <a:defRPr sz="754" b="1"/>
            </a:lvl2pPr>
            <a:lvl3pPr marL="344736" indent="0">
              <a:buNone/>
              <a:defRPr sz="679" b="1"/>
            </a:lvl3pPr>
            <a:lvl4pPr marL="517105" indent="0">
              <a:buNone/>
              <a:defRPr sz="604" b="1"/>
            </a:lvl4pPr>
            <a:lvl5pPr marL="689473" indent="0">
              <a:buNone/>
              <a:defRPr sz="604" b="1"/>
            </a:lvl5pPr>
            <a:lvl6pPr marL="861840" indent="0">
              <a:buNone/>
              <a:defRPr sz="604" b="1"/>
            </a:lvl6pPr>
            <a:lvl7pPr marL="1034208" indent="0">
              <a:buNone/>
              <a:defRPr sz="604" b="1"/>
            </a:lvl7pPr>
            <a:lvl8pPr marL="1206577" indent="0">
              <a:buNone/>
              <a:defRPr sz="604" b="1"/>
            </a:lvl8pPr>
            <a:lvl9pPr marL="1378944" indent="0">
              <a:buNone/>
              <a:defRPr sz="60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905" b="1"/>
            </a:lvl1pPr>
            <a:lvl2pPr marL="172368" indent="0">
              <a:buNone/>
              <a:defRPr sz="754" b="1"/>
            </a:lvl2pPr>
            <a:lvl3pPr marL="344736" indent="0">
              <a:buNone/>
              <a:defRPr sz="679" b="1"/>
            </a:lvl3pPr>
            <a:lvl4pPr marL="517105" indent="0">
              <a:buNone/>
              <a:defRPr sz="604" b="1"/>
            </a:lvl4pPr>
            <a:lvl5pPr marL="689473" indent="0">
              <a:buNone/>
              <a:defRPr sz="604" b="1"/>
            </a:lvl5pPr>
            <a:lvl6pPr marL="861840" indent="0">
              <a:buNone/>
              <a:defRPr sz="604" b="1"/>
            </a:lvl6pPr>
            <a:lvl7pPr marL="1034208" indent="0">
              <a:buNone/>
              <a:defRPr sz="604" b="1"/>
            </a:lvl7pPr>
            <a:lvl8pPr marL="1206577" indent="0">
              <a:buNone/>
              <a:defRPr sz="604" b="1"/>
            </a:lvl8pPr>
            <a:lvl9pPr marL="1378944" indent="0">
              <a:buNone/>
              <a:defRPr sz="60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3761ECC-089A-4792-841E-B438268AB1F7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04/11/2022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32BB4A-DD66-452D-AB9B-13FC1A5940DA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4021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48E2EF-E270-466A-927B-B4CB20FEC994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04/11/2022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633807-EC37-400B-9048-5168C2D57DB6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8680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02BB15C-C630-420B-AFE1-0F93E0A1FE96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04/11/2022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EA29D7-0F58-41A7-8ED4-79AF7216E03C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095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3243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1621">
                <a:solidFill>
                  <a:schemeClr val="tx1">
                    <a:tint val="75000"/>
                  </a:schemeClr>
                </a:solidFill>
              </a:defRPr>
            </a:lvl1pPr>
            <a:lvl2pPr marL="366880" indent="0">
              <a:buNone/>
              <a:defRPr sz="1474">
                <a:solidFill>
                  <a:schemeClr val="tx1">
                    <a:tint val="75000"/>
                  </a:schemeClr>
                </a:solidFill>
              </a:defRPr>
            </a:lvl2pPr>
            <a:lvl3pPr marL="733761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1100642" indent="0">
              <a:buNone/>
              <a:defRPr sz="1106">
                <a:solidFill>
                  <a:schemeClr val="tx1">
                    <a:tint val="75000"/>
                  </a:schemeClr>
                </a:solidFill>
              </a:defRPr>
            </a:lvl4pPr>
            <a:lvl5pPr marL="1467523" indent="0">
              <a:buNone/>
              <a:defRPr sz="1106">
                <a:solidFill>
                  <a:schemeClr val="tx1">
                    <a:tint val="75000"/>
                  </a:schemeClr>
                </a:solidFill>
              </a:defRPr>
            </a:lvl5pPr>
            <a:lvl6pPr marL="1834403" indent="0">
              <a:buNone/>
              <a:defRPr sz="1106">
                <a:solidFill>
                  <a:schemeClr val="tx1">
                    <a:tint val="75000"/>
                  </a:schemeClr>
                </a:solidFill>
              </a:defRPr>
            </a:lvl6pPr>
            <a:lvl7pPr marL="2201284" indent="0">
              <a:buNone/>
              <a:defRPr sz="1106">
                <a:solidFill>
                  <a:schemeClr val="tx1">
                    <a:tint val="75000"/>
                  </a:schemeClr>
                </a:solidFill>
              </a:defRPr>
            </a:lvl7pPr>
            <a:lvl8pPr marL="2568165" indent="0">
              <a:buNone/>
              <a:defRPr sz="1106">
                <a:solidFill>
                  <a:schemeClr val="tx1">
                    <a:tint val="75000"/>
                  </a:schemeClr>
                </a:solidFill>
              </a:defRPr>
            </a:lvl8pPr>
            <a:lvl9pPr marL="2935046" indent="0">
              <a:buNone/>
              <a:defRPr sz="11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79A05-81A9-4C9A-896C-12646C840F4A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14076-270E-4A37-B3DC-92B76F0289B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851232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4" cy="1600200"/>
          </a:xfrm>
        </p:spPr>
        <p:txBody>
          <a:bodyPr anchor="b"/>
          <a:lstStyle>
            <a:lvl1pPr>
              <a:defRPr sz="120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36"/>
            <a:ext cx="5014913" cy="4873625"/>
          </a:xfrm>
        </p:spPr>
        <p:txBody>
          <a:bodyPr/>
          <a:lstStyle>
            <a:lvl1pPr>
              <a:defRPr sz="1206"/>
            </a:lvl1pPr>
            <a:lvl2pPr>
              <a:defRPr sz="1057"/>
            </a:lvl2pPr>
            <a:lvl3pPr>
              <a:defRPr sz="905"/>
            </a:lvl3pPr>
            <a:lvl4pPr>
              <a:defRPr sz="754"/>
            </a:lvl4pPr>
            <a:lvl5pPr>
              <a:defRPr sz="754"/>
            </a:lvl5pPr>
            <a:lvl6pPr>
              <a:defRPr sz="754"/>
            </a:lvl6pPr>
            <a:lvl7pPr>
              <a:defRPr sz="754"/>
            </a:lvl7pPr>
            <a:lvl8pPr>
              <a:defRPr sz="754"/>
            </a:lvl8pPr>
            <a:lvl9pPr>
              <a:defRPr sz="754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4" cy="3811588"/>
          </a:xfrm>
        </p:spPr>
        <p:txBody>
          <a:bodyPr/>
          <a:lstStyle>
            <a:lvl1pPr marL="0" indent="0">
              <a:buNone/>
              <a:defRPr sz="604"/>
            </a:lvl1pPr>
            <a:lvl2pPr marL="172368" indent="0">
              <a:buNone/>
              <a:defRPr sz="527"/>
            </a:lvl2pPr>
            <a:lvl3pPr marL="344736" indent="0">
              <a:buNone/>
              <a:defRPr sz="452"/>
            </a:lvl3pPr>
            <a:lvl4pPr marL="517105" indent="0">
              <a:buNone/>
              <a:defRPr sz="377"/>
            </a:lvl4pPr>
            <a:lvl5pPr marL="689473" indent="0">
              <a:buNone/>
              <a:defRPr sz="377"/>
            </a:lvl5pPr>
            <a:lvl6pPr marL="861840" indent="0">
              <a:buNone/>
              <a:defRPr sz="377"/>
            </a:lvl6pPr>
            <a:lvl7pPr marL="1034208" indent="0">
              <a:buNone/>
              <a:defRPr sz="377"/>
            </a:lvl7pPr>
            <a:lvl8pPr marL="1206577" indent="0">
              <a:buNone/>
              <a:defRPr sz="377"/>
            </a:lvl8pPr>
            <a:lvl9pPr marL="1378944" indent="0">
              <a:buNone/>
              <a:defRPr sz="37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38CF9C-EE41-4E53-9BA0-E574182575CB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04/11/2022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AD0E70-91B0-4ECF-A6FA-A96C13CF0BD8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3130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4" cy="1600200"/>
          </a:xfrm>
        </p:spPr>
        <p:txBody>
          <a:bodyPr anchor="b"/>
          <a:lstStyle>
            <a:lvl1pPr>
              <a:defRPr sz="120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36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1206"/>
            </a:lvl1pPr>
            <a:lvl2pPr marL="172368" indent="0">
              <a:buNone/>
              <a:defRPr sz="1057"/>
            </a:lvl2pPr>
            <a:lvl3pPr marL="344736" indent="0">
              <a:buNone/>
              <a:defRPr sz="905"/>
            </a:lvl3pPr>
            <a:lvl4pPr marL="517105" indent="0">
              <a:buNone/>
              <a:defRPr sz="754"/>
            </a:lvl4pPr>
            <a:lvl5pPr marL="689473" indent="0">
              <a:buNone/>
              <a:defRPr sz="754"/>
            </a:lvl5pPr>
            <a:lvl6pPr marL="861840" indent="0">
              <a:buNone/>
              <a:defRPr sz="754"/>
            </a:lvl6pPr>
            <a:lvl7pPr marL="1034208" indent="0">
              <a:buNone/>
              <a:defRPr sz="754"/>
            </a:lvl7pPr>
            <a:lvl8pPr marL="1206577" indent="0">
              <a:buNone/>
              <a:defRPr sz="754"/>
            </a:lvl8pPr>
            <a:lvl9pPr marL="1378944" indent="0">
              <a:buNone/>
              <a:defRPr sz="754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4" cy="3811588"/>
          </a:xfrm>
        </p:spPr>
        <p:txBody>
          <a:bodyPr/>
          <a:lstStyle>
            <a:lvl1pPr marL="0" indent="0">
              <a:buNone/>
              <a:defRPr sz="604"/>
            </a:lvl1pPr>
            <a:lvl2pPr marL="172368" indent="0">
              <a:buNone/>
              <a:defRPr sz="527"/>
            </a:lvl2pPr>
            <a:lvl3pPr marL="344736" indent="0">
              <a:buNone/>
              <a:defRPr sz="452"/>
            </a:lvl3pPr>
            <a:lvl4pPr marL="517105" indent="0">
              <a:buNone/>
              <a:defRPr sz="377"/>
            </a:lvl4pPr>
            <a:lvl5pPr marL="689473" indent="0">
              <a:buNone/>
              <a:defRPr sz="377"/>
            </a:lvl5pPr>
            <a:lvl6pPr marL="861840" indent="0">
              <a:buNone/>
              <a:defRPr sz="377"/>
            </a:lvl6pPr>
            <a:lvl7pPr marL="1034208" indent="0">
              <a:buNone/>
              <a:defRPr sz="377"/>
            </a:lvl7pPr>
            <a:lvl8pPr marL="1206577" indent="0">
              <a:buNone/>
              <a:defRPr sz="377"/>
            </a:lvl8pPr>
            <a:lvl9pPr marL="1378944" indent="0">
              <a:buNone/>
              <a:defRPr sz="37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1A86A6-E081-4F52-8803-EE11EC66EF8E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04/11/2022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99C47-1B59-4C30-AACF-F1E22596E2BB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561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40842BB-6DB6-4FA8-A517-4EF1670F403C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04/11/2022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D3BF184-C524-4C9D-8E2C-7D2D3E39605D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144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7" y="365126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43" y="365126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D885D8F-5BFC-4C30-BD32-BB53A8845CBB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04/11/2022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5BD6EA-AC1B-458D-9806-C682C3E7D755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122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211"/>
            </a:lvl1pPr>
            <a:lvl2pPr>
              <a:defRPr sz="1916"/>
            </a:lvl2pPr>
            <a:lvl3pPr>
              <a:defRPr sz="1621"/>
            </a:lvl3pPr>
            <a:lvl4pPr>
              <a:defRPr sz="1474"/>
            </a:lvl4pPr>
            <a:lvl5pPr>
              <a:defRPr sz="1474"/>
            </a:lvl5pPr>
            <a:lvl6pPr>
              <a:defRPr sz="1474"/>
            </a:lvl6pPr>
            <a:lvl7pPr>
              <a:defRPr sz="1474"/>
            </a:lvl7pPr>
            <a:lvl8pPr>
              <a:defRPr sz="1474"/>
            </a:lvl8pPr>
            <a:lvl9pPr>
              <a:defRPr sz="1474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211"/>
            </a:lvl1pPr>
            <a:lvl2pPr>
              <a:defRPr sz="1916"/>
            </a:lvl2pPr>
            <a:lvl3pPr>
              <a:defRPr sz="1621"/>
            </a:lvl3pPr>
            <a:lvl4pPr>
              <a:defRPr sz="1474"/>
            </a:lvl4pPr>
            <a:lvl5pPr>
              <a:defRPr sz="1474"/>
            </a:lvl5pPr>
            <a:lvl6pPr>
              <a:defRPr sz="1474"/>
            </a:lvl6pPr>
            <a:lvl7pPr>
              <a:defRPr sz="1474"/>
            </a:lvl7pPr>
            <a:lvl8pPr>
              <a:defRPr sz="1474"/>
            </a:lvl8pPr>
            <a:lvl9pPr>
              <a:defRPr sz="1474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C3F76-40D1-4F24-81ED-E57E16C38ADE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D2720-A1A6-475D-AFF3-C29A8F57C60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40726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1916" b="1"/>
            </a:lvl1pPr>
            <a:lvl2pPr marL="366880" indent="0">
              <a:buNone/>
              <a:defRPr sz="1621" b="1"/>
            </a:lvl2pPr>
            <a:lvl3pPr marL="733761" indent="0">
              <a:buNone/>
              <a:defRPr sz="1474" b="1"/>
            </a:lvl3pPr>
            <a:lvl4pPr marL="1100642" indent="0">
              <a:buNone/>
              <a:defRPr sz="1253" b="1"/>
            </a:lvl4pPr>
            <a:lvl5pPr marL="1467523" indent="0">
              <a:buNone/>
              <a:defRPr sz="1253" b="1"/>
            </a:lvl5pPr>
            <a:lvl6pPr marL="1834403" indent="0">
              <a:buNone/>
              <a:defRPr sz="1253" b="1"/>
            </a:lvl6pPr>
            <a:lvl7pPr marL="2201284" indent="0">
              <a:buNone/>
              <a:defRPr sz="1253" b="1"/>
            </a:lvl7pPr>
            <a:lvl8pPr marL="2568165" indent="0">
              <a:buNone/>
              <a:defRPr sz="1253" b="1"/>
            </a:lvl8pPr>
            <a:lvl9pPr marL="2935046" indent="0">
              <a:buNone/>
              <a:defRPr sz="1253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1916"/>
            </a:lvl1pPr>
            <a:lvl2pPr>
              <a:defRPr sz="1621"/>
            </a:lvl2pPr>
            <a:lvl3pPr>
              <a:defRPr sz="1474"/>
            </a:lvl3pPr>
            <a:lvl4pPr>
              <a:defRPr sz="1253"/>
            </a:lvl4pPr>
            <a:lvl5pPr>
              <a:defRPr sz="1253"/>
            </a:lvl5pPr>
            <a:lvl6pPr>
              <a:defRPr sz="1253"/>
            </a:lvl6pPr>
            <a:lvl7pPr>
              <a:defRPr sz="1253"/>
            </a:lvl7pPr>
            <a:lvl8pPr>
              <a:defRPr sz="1253"/>
            </a:lvl8pPr>
            <a:lvl9pPr>
              <a:defRPr sz="125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89" cy="639762"/>
          </a:xfrm>
        </p:spPr>
        <p:txBody>
          <a:bodyPr anchor="b"/>
          <a:lstStyle>
            <a:lvl1pPr marL="0" indent="0">
              <a:buNone/>
              <a:defRPr sz="1916" b="1"/>
            </a:lvl1pPr>
            <a:lvl2pPr marL="366880" indent="0">
              <a:buNone/>
              <a:defRPr sz="1621" b="1"/>
            </a:lvl2pPr>
            <a:lvl3pPr marL="733761" indent="0">
              <a:buNone/>
              <a:defRPr sz="1474" b="1"/>
            </a:lvl3pPr>
            <a:lvl4pPr marL="1100642" indent="0">
              <a:buNone/>
              <a:defRPr sz="1253" b="1"/>
            </a:lvl4pPr>
            <a:lvl5pPr marL="1467523" indent="0">
              <a:buNone/>
              <a:defRPr sz="1253" b="1"/>
            </a:lvl5pPr>
            <a:lvl6pPr marL="1834403" indent="0">
              <a:buNone/>
              <a:defRPr sz="1253" b="1"/>
            </a:lvl6pPr>
            <a:lvl7pPr marL="2201284" indent="0">
              <a:buNone/>
              <a:defRPr sz="1253" b="1"/>
            </a:lvl7pPr>
            <a:lvl8pPr marL="2568165" indent="0">
              <a:buNone/>
              <a:defRPr sz="1253" b="1"/>
            </a:lvl8pPr>
            <a:lvl9pPr marL="2935046" indent="0">
              <a:buNone/>
              <a:defRPr sz="1253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89" cy="3951288"/>
          </a:xfrm>
        </p:spPr>
        <p:txBody>
          <a:bodyPr/>
          <a:lstStyle>
            <a:lvl1pPr>
              <a:defRPr sz="1916"/>
            </a:lvl1pPr>
            <a:lvl2pPr>
              <a:defRPr sz="1621"/>
            </a:lvl2pPr>
            <a:lvl3pPr>
              <a:defRPr sz="1474"/>
            </a:lvl3pPr>
            <a:lvl4pPr>
              <a:defRPr sz="1253"/>
            </a:lvl4pPr>
            <a:lvl5pPr>
              <a:defRPr sz="1253"/>
            </a:lvl5pPr>
            <a:lvl6pPr>
              <a:defRPr sz="1253"/>
            </a:lvl6pPr>
            <a:lvl7pPr>
              <a:defRPr sz="1253"/>
            </a:lvl7pPr>
            <a:lvl8pPr>
              <a:defRPr sz="1253"/>
            </a:lvl8pPr>
            <a:lvl9pPr>
              <a:defRPr sz="125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C3E1C-3CA2-495B-AD7D-5B46BF73FFE2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540A1-ED02-4E93-94A8-B446BA4C07F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41885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728C9-11AB-40DC-AD1B-4907EEFD0E8D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3943E-658C-43CE-BA17-674156F1CB9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78044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4EA37-E853-4E16-9D04-36AD185C6FCD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2D8AC-A339-4904-B67B-E1707C1D67F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88539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1621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2971" y="273053"/>
            <a:ext cx="5537730" cy="5853113"/>
          </a:xfrm>
        </p:spPr>
        <p:txBody>
          <a:bodyPr/>
          <a:lstStyle>
            <a:lvl1pPr>
              <a:defRPr sz="2580"/>
            </a:lvl1pPr>
            <a:lvl2pPr>
              <a:defRPr sz="2211"/>
            </a:lvl2pPr>
            <a:lvl3pPr>
              <a:defRPr sz="1916"/>
            </a:lvl3pPr>
            <a:lvl4pPr>
              <a:defRPr sz="1621"/>
            </a:lvl4pPr>
            <a:lvl5pPr>
              <a:defRPr sz="1621"/>
            </a:lvl5pPr>
            <a:lvl6pPr>
              <a:defRPr sz="1621"/>
            </a:lvl6pPr>
            <a:lvl7pPr>
              <a:defRPr sz="1621"/>
            </a:lvl7pPr>
            <a:lvl8pPr>
              <a:defRPr sz="1621"/>
            </a:lvl8pPr>
            <a:lvl9pPr>
              <a:defRPr sz="162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</p:spPr>
        <p:txBody>
          <a:bodyPr/>
          <a:lstStyle>
            <a:lvl1pPr marL="0" indent="0">
              <a:buNone/>
              <a:defRPr sz="1106"/>
            </a:lvl1pPr>
            <a:lvl2pPr marL="366880" indent="0">
              <a:buNone/>
              <a:defRPr sz="958"/>
            </a:lvl2pPr>
            <a:lvl3pPr marL="733761" indent="0">
              <a:buNone/>
              <a:defRPr sz="811"/>
            </a:lvl3pPr>
            <a:lvl4pPr marL="1100642" indent="0">
              <a:buNone/>
              <a:defRPr sz="737"/>
            </a:lvl4pPr>
            <a:lvl5pPr marL="1467523" indent="0">
              <a:buNone/>
              <a:defRPr sz="737"/>
            </a:lvl5pPr>
            <a:lvl6pPr marL="1834403" indent="0">
              <a:buNone/>
              <a:defRPr sz="737"/>
            </a:lvl6pPr>
            <a:lvl7pPr marL="2201284" indent="0">
              <a:buNone/>
              <a:defRPr sz="737"/>
            </a:lvl7pPr>
            <a:lvl8pPr marL="2568165" indent="0">
              <a:buNone/>
              <a:defRPr sz="737"/>
            </a:lvl8pPr>
            <a:lvl9pPr marL="2935046" indent="0">
              <a:buNone/>
              <a:defRPr sz="73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2D1EA-A10A-4673-9A1E-AD65FD3DF054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AB7CA-31BC-4F69-9E88-000DE951821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58089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1621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580"/>
            </a:lvl1pPr>
            <a:lvl2pPr marL="366880" indent="0">
              <a:buNone/>
              <a:defRPr sz="2211"/>
            </a:lvl2pPr>
            <a:lvl3pPr marL="733761" indent="0">
              <a:buNone/>
              <a:defRPr sz="1916"/>
            </a:lvl3pPr>
            <a:lvl4pPr marL="1100642" indent="0">
              <a:buNone/>
              <a:defRPr sz="1621"/>
            </a:lvl4pPr>
            <a:lvl5pPr marL="1467523" indent="0">
              <a:buNone/>
              <a:defRPr sz="1621"/>
            </a:lvl5pPr>
            <a:lvl6pPr marL="1834403" indent="0">
              <a:buNone/>
              <a:defRPr sz="1621"/>
            </a:lvl6pPr>
            <a:lvl7pPr marL="2201284" indent="0">
              <a:buNone/>
              <a:defRPr sz="1621"/>
            </a:lvl7pPr>
            <a:lvl8pPr marL="2568165" indent="0">
              <a:buNone/>
              <a:defRPr sz="1621"/>
            </a:lvl8pPr>
            <a:lvl9pPr marL="2935046" indent="0">
              <a:buNone/>
              <a:defRPr sz="1621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106"/>
            </a:lvl1pPr>
            <a:lvl2pPr marL="366880" indent="0">
              <a:buNone/>
              <a:defRPr sz="958"/>
            </a:lvl2pPr>
            <a:lvl3pPr marL="733761" indent="0">
              <a:buNone/>
              <a:defRPr sz="811"/>
            </a:lvl3pPr>
            <a:lvl4pPr marL="1100642" indent="0">
              <a:buNone/>
              <a:defRPr sz="737"/>
            </a:lvl4pPr>
            <a:lvl5pPr marL="1467523" indent="0">
              <a:buNone/>
              <a:defRPr sz="737"/>
            </a:lvl5pPr>
            <a:lvl6pPr marL="1834403" indent="0">
              <a:buNone/>
              <a:defRPr sz="737"/>
            </a:lvl6pPr>
            <a:lvl7pPr marL="2201284" indent="0">
              <a:buNone/>
              <a:defRPr sz="737"/>
            </a:lvl7pPr>
            <a:lvl8pPr marL="2568165" indent="0">
              <a:buNone/>
              <a:defRPr sz="737"/>
            </a:lvl8pPr>
            <a:lvl9pPr marL="2935046" indent="0">
              <a:buNone/>
              <a:defRPr sz="73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A8AFA-2400-4371-80ED-D009492AD1D2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E4E2F-1387-44AA-A664-946CBB3666E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3174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E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95595" y="275012"/>
            <a:ext cx="8914812" cy="1143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69" tIns="49785" rIns="99569" bIns="497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95595" y="1599672"/>
            <a:ext cx="8914812" cy="452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69" tIns="49785" rIns="99569" bIns="497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95595" y="6356935"/>
            <a:ext cx="2311792" cy="364281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58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B46E0F-A87E-4021-BC4A-6AB21BE5E2B2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383864" y="6356935"/>
            <a:ext cx="3138273" cy="364281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58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8614" y="6356935"/>
            <a:ext cx="2311792" cy="364281"/>
          </a:xfrm>
          <a:prstGeom prst="rect">
            <a:avLst/>
          </a:prstGeom>
        </p:spPr>
        <p:txBody>
          <a:bodyPr vert="horz" wrap="square" lIns="99569" tIns="49785" rIns="99569" bIns="4978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58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93B2A-5964-439B-BB44-652A1951CC3A}" type="slidenum">
              <a:rPr lang="it-IT" alt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1634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38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38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38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38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38">
          <a:solidFill>
            <a:schemeClr val="tx1"/>
          </a:solidFill>
          <a:latin typeface="Calibri" pitchFamily="34" charset="0"/>
        </a:defRPr>
      </a:lvl5pPr>
      <a:lvl6pPr marL="366880" algn="ctr" rtl="0" fontAlgn="base">
        <a:spcBef>
          <a:spcPct val="0"/>
        </a:spcBef>
        <a:spcAft>
          <a:spcPct val="0"/>
        </a:spcAft>
        <a:defRPr sz="3538">
          <a:solidFill>
            <a:schemeClr val="tx1"/>
          </a:solidFill>
          <a:latin typeface="Calibri" pitchFamily="34" charset="0"/>
        </a:defRPr>
      </a:lvl6pPr>
      <a:lvl7pPr marL="733761" algn="ctr" rtl="0" fontAlgn="base">
        <a:spcBef>
          <a:spcPct val="0"/>
        </a:spcBef>
        <a:spcAft>
          <a:spcPct val="0"/>
        </a:spcAft>
        <a:defRPr sz="3538">
          <a:solidFill>
            <a:schemeClr val="tx1"/>
          </a:solidFill>
          <a:latin typeface="Calibri" pitchFamily="34" charset="0"/>
        </a:defRPr>
      </a:lvl7pPr>
      <a:lvl8pPr marL="1100642" algn="ctr" rtl="0" fontAlgn="base">
        <a:spcBef>
          <a:spcPct val="0"/>
        </a:spcBef>
        <a:spcAft>
          <a:spcPct val="0"/>
        </a:spcAft>
        <a:defRPr sz="3538">
          <a:solidFill>
            <a:schemeClr val="tx1"/>
          </a:solidFill>
          <a:latin typeface="Calibri" pitchFamily="34" charset="0"/>
        </a:defRPr>
      </a:lvl8pPr>
      <a:lvl9pPr marL="1467523" algn="ctr" rtl="0" fontAlgn="base">
        <a:spcBef>
          <a:spcPct val="0"/>
        </a:spcBef>
        <a:spcAft>
          <a:spcPct val="0"/>
        </a:spcAft>
        <a:defRPr sz="3538">
          <a:solidFill>
            <a:schemeClr val="tx1"/>
          </a:solidFill>
          <a:latin typeface="Calibri" pitchFamily="34" charset="0"/>
        </a:defRPr>
      </a:lvl9pPr>
    </p:titleStyle>
    <p:bodyStyle>
      <a:lvl1pPr marL="274924" indent="-27492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80" kern="1200">
          <a:solidFill>
            <a:schemeClr val="tx1"/>
          </a:solidFill>
          <a:latin typeface="+mn-lt"/>
          <a:ea typeface="+mn-ea"/>
          <a:cs typeface="+mn-cs"/>
        </a:defRPr>
      </a:lvl1pPr>
      <a:lvl2pPr marL="595473" indent="-22929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11" kern="1200">
          <a:solidFill>
            <a:schemeClr val="tx1"/>
          </a:solidFill>
          <a:latin typeface="+mn-lt"/>
          <a:ea typeface="+mn-ea"/>
          <a:cs typeface="+mn-cs"/>
        </a:defRPr>
      </a:lvl2pPr>
      <a:lvl3pPr marL="917192" indent="-18250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916" kern="1200">
          <a:solidFill>
            <a:schemeClr val="tx1"/>
          </a:solidFill>
          <a:latin typeface="+mn-lt"/>
          <a:ea typeface="+mn-ea"/>
          <a:cs typeface="+mn-cs"/>
        </a:defRPr>
      </a:lvl3pPr>
      <a:lvl4pPr marL="1283368" indent="-18250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21" kern="1200">
          <a:solidFill>
            <a:schemeClr val="tx1"/>
          </a:solidFill>
          <a:latin typeface="+mn-lt"/>
          <a:ea typeface="+mn-ea"/>
          <a:cs typeface="+mn-cs"/>
        </a:defRPr>
      </a:lvl4pPr>
      <a:lvl5pPr marL="1650712" indent="-18250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21" kern="1200">
          <a:solidFill>
            <a:schemeClr val="tx1"/>
          </a:solidFill>
          <a:latin typeface="+mn-lt"/>
          <a:ea typeface="+mn-ea"/>
          <a:cs typeface="+mn-cs"/>
        </a:defRPr>
      </a:lvl5pPr>
      <a:lvl6pPr marL="2017844" indent="-183441" algn="l" defTabSz="733761" rtl="0" eaLnBrk="1" latinLnBrk="0" hangingPunct="1">
        <a:spcBef>
          <a:spcPct val="20000"/>
        </a:spcBef>
        <a:buFont typeface="Arial" pitchFamily="34" charset="0"/>
        <a:buChar char="•"/>
        <a:defRPr sz="1621" kern="1200">
          <a:solidFill>
            <a:schemeClr val="tx1"/>
          </a:solidFill>
          <a:latin typeface="+mn-lt"/>
          <a:ea typeface="+mn-ea"/>
          <a:cs typeface="+mn-cs"/>
        </a:defRPr>
      </a:lvl6pPr>
      <a:lvl7pPr marL="2384725" indent="-183441" algn="l" defTabSz="733761" rtl="0" eaLnBrk="1" latinLnBrk="0" hangingPunct="1">
        <a:spcBef>
          <a:spcPct val="20000"/>
        </a:spcBef>
        <a:buFont typeface="Arial" pitchFamily="34" charset="0"/>
        <a:buChar char="•"/>
        <a:defRPr sz="1621" kern="1200">
          <a:solidFill>
            <a:schemeClr val="tx1"/>
          </a:solidFill>
          <a:latin typeface="+mn-lt"/>
          <a:ea typeface="+mn-ea"/>
          <a:cs typeface="+mn-cs"/>
        </a:defRPr>
      </a:lvl7pPr>
      <a:lvl8pPr marL="2751605" indent="-183441" algn="l" defTabSz="733761" rtl="0" eaLnBrk="1" latinLnBrk="0" hangingPunct="1">
        <a:spcBef>
          <a:spcPct val="20000"/>
        </a:spcBef>
        <a:buFont typeface="Arial" pitchFamily="34" charset="0"/>
        <a:buChar char="•"/>
        <a:defRPr sz="1621" kern="1200">
          <a:solidFill>
            <a:schemeClr val="tx1"/>
          </a:solidFill>
          <a:latin typeface="+mn-lt"/>
          <a:ea typeface="+mn-ea"/>
          <a:cs typeface="+mn-cs"/>
        </a:defRPr>
      </a:lvl8pPr>
      <a:lvl9pPr marL="3118486" indent="-183441" algn="l" defTabSz="733761" rtl="0" eaLnBrk="1" latinLnBrk="0" hangingPunct="1">
        <a:spcBef>
          <a:spcPct val="20000"/>
        </a:spcBef>
        <a:buFont typeface="Arial" pitchFamily="34" charset="0"/>
        <a:buChar char="•"/>
        <a:defRPr sz="16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733761" rtl="0" eaLnBrk="1" latinLnBrk="0" hangingPunct="1">
        <a:defRPr sz="1474" kern="1200">
          <a:solidFill>
            <a:schemeClr val="tx1"/>
          </a:solidFill>
          <a:latin typeface="+mn-lt"/>
          <a:ea typeface="+mn-ea"/>
          <a:cs typeface="+mn-cs"/>
        </a:defRPr>
      </a:lvl1pPr>
      <a:lvl2pPr marL="366880" algn="l" defTabSz="733761" rtl="0" eaLnBrk="1" latinLnBrk="0" hangingPunct="1">
        <a:defRPr sz="1474" kern="1200">
          <a:solidFill>
            <a:schemeClr val="tx1"/>
          </a:solidFill>
          <a:latin typeface="+mn-lt"/>
          <a:ea typeface="+mn-ea"/>
          <a:cs typeface="+mn-cs"/>
        </a:defRPr>
      </a:lvl2pPr>
      <a:lvl3pPr marL="733761" algn="l" defTabSz="733761" rtl="0" eaLnBrk="1" latinLnBrk="0" hangingPunct="1">
        <a:defRPr sz="1474" kern="1200">
          <a:solidFill>
            <a:schemeClr val="tx1"/>
          </a:solidFill>
          <a:latin typeface="+mn-lt"/>
          <a:ea typeface="+mn-ea"/>
          <a:cs typeface="+mn-cs"/>
        </a:defRPr>
      </a:lvl3pPr>
      <a:lvl4pPr marL="1100642" algn="l" defTabSz="733761" rtl="0" eaLnBrk="1" latinLnBrk="0" hangingPunct="1">
        <a:defRPr sz="1474" kern="1200">
          <a:solidFill>
            <a:schemeClr val="tx1"/>
          </a:solidFill>
          <a:latin typeface="+mn-lt"/>
          <a:ea typeface="+mn-ea"/>
          <a:cs typeface="+mn-cs"/>
        </a:defRPr>
      </a:lvl4pPr>
      <a:lvl5pPr marL="1467523" algn="l" defTabSz="733761" rtl="0" eaLnBrk="1" latinLnBrk="0" hangingPunct="1">
        <a:defRPr sz="1474" kern="1200">
          <a:solidFill>
            <a:schemeClr val="tx1"/>
          </a:solidFill>
          <a:latin typeface="+mn-lt"/>
          <a:ea typeface="+mn-ea"/>
          <a:cs typeface="+mn-cs"/>
        </a:defRPr>
      </a:lvl5pPr>
      <a:lvl6pPr marL="1834403" algn="l" defTabSz="733761" rtl="0" eaLnBrk="1" latinLnBrk="0" hangingPunct="1">
        <a:defRPr sz="1474" kern="1200">
          <a:solidFill>
            <a:schemeClr val="tx1"/>
          </a:solidFill>
          <a:latin typeface="+mn-lt"/>
          <a:ea typeface="+mn-ea"/>
          <a:cs typeface="+mn-cs"/>
        </a:defRPr>
      </a:lvl6pPr>
      <a:lvl7pPr marL="2201284" algn="l" defTabSz="733761" rtl="0" eaLnBrk="1" latinLnBrk="0" hangingPunct="1">
        <a:defRPr sz="1474" kern="1200">
          <a:solidFill>
            <a:schemeClr val="tx1"/>
          </a:solidFill>
          <a:latin typeface="+mn-lt"/>
          <a:ea typeface="+mn-ea"/>
          <a:cs typeface="+mn-cs"/>
        </a:defRPr>
      </a:lvl7pPr>
      <a:lvl8pPr marL="2568165" algn="l" defTabSz="733761" rtl="0" eaLnBrk="1" latinLnBrk="0" hangingPunct="1">
        <a:defRPr sz="1474" kern="1200">
          <a:solidFill>
            <a:schemeClr val="tx1"/>
          </a:solidFill>
          <a:latin typeface="+mn-lt"/>
          <a:ea typeface="+mn-ea"/>
          <a:cs typeface="+mn-cs"/>
        </a:defRPr>
      </a:lvl8pPr>
      <a:lvl9pPr marL="2935046" algn="l" defTabSz="733761" rtl="0" eaLnBrk="1" latinLnBrk="0" hangingPunct="1">
        <a:defRPr sz="14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E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D8275-AAE5-42F4-A700-507459B010CF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8B267-6910-4E65-8062-D3307A35E2B3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290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  <a:endParaRPr lang="en-US" altLang="it-IT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l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978862-4D87-459C-9837-68411AF379ED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04/11/2022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ctr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r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52C7AE-3052-4B2A-B961-2862DCA4CF0F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294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2pPr>
      <a:lvl3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3pPr>
      <a:lvl4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4pPr>
      <a:lvl5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5pPr>
      <a:lvl6pPr marL="186728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6pPr>
      <a:lvl7pPr marL="373454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7pPr>
      <a:lvl8pPr marL="560182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8pPr>
      <a:lvl9pPr marL="746910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84138" indent="-84138" algn="l" defTabSz="3429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8625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601663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774700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948024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6pPr>
      <a:lvl7pPr marL="1120393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7pPr>
      <a:lvl8pPr marL="1292760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8pPr>
      <a:lvl9pPr marL="1465129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1pPr>
      <a:lvl2pPr marL="172368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2pPr>
      <a:lvl3pPr marL="344736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3pPr>
      <a:lvl4pPr marL="517105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4pPr>
      <a:lvl5pPr marL="689473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5pPr>
      <a:lvl6pPr marL="861840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6pPr>
      <a:lvl7pPr marL="1034208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7pPr>
      <a:lvl8pPr marL="1206577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8pPr>
      <a:lvl9pPr marL="1378944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3117850" y="371475"/>
            <a:ext cx="3548063" cy="51752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ORDINE DEL CULTO</a:t>
            </a:r>
          </a:p>
        </p:txBody>
      </p:sp>
      <p:sp>
        <p:nvSpPr>
          <p:cNvPr id="17411" name="CasellaDiTesto 1"/>
          <p:cNvSpPr txBox="1">
            <a:spLocks noChangeArrowheads="1"/>
          </p:cNvSpPr>
          <p:nvPr/>
        </p:nvSpPr>
        <p:spPr bwMode="auto">
          <a:xfrm>
            <a:off x="2474913" y="909638"/>
            <a:ext cx="5119687" cy="51911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372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DOMENICA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 NOVEMBRE 2022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412" name="Text Box 29"/>
          <p:cNvSpPr txBox="1">
            <a:spLocks noChangeArrowheads="1"/>
          </p:cNvSpPr>
          <p:nvPr/>
        </p:nvSpPr>
        <p:spPr bwMode="auto">
          <a:xfrm>
            <a:off x="2474913" y="1608138"/>
            <a:ext cx="5735637" cy="504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170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Lettura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 Geremia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26 - Franco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7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Preghiera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Francesco T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208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Sermone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Francesco F</a:t>
            </a: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108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Cena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Luca - Roberto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12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Preghiera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Luca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35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9435465" y="6561336"/>
            <a:ext cx="470535" cy="296664"/>
          </a:xfrm>
        </p:spPr>
        <p:txBody>
          <a:bodyPr/>
          <a:lstStyle/>
          <a:p>
            <a:pPr algn="ctr"/>
            <a:fld id="{F288B267-6910-4E65-8062-D3307A35E2B3}" type="slidenum">
              <a:rPr lang="it-IT" sz="1300" b="1">
                <a:solidFill>
                  <a:prstClr val="black"/>
                </a:solidFill>
              </a:rPr>
              <a:pPr algn="ctr"/>
              <a:t>2</a:t>
            </a:fld>
            <a:endParaRPr lang="it-IT" sz="1300" b="1" dirty="0">
              <a:solidFill>
                <a:prstClr val="black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293806" y="1170039"/>
            <a:ext cx="37657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200" b="1" cap="all" dirty="0" smtClean="0">
                <a:solidFill>
                  <a:srgbClr val="006600"/>
                </a:solidFill>
              </a:rPr>
              <a:t>VALORE </a:t>
            </a:r>
            <a:r>
              <a:rPr lang="it-IT" sz="7200" b="1" cap="all" dirty="0" smtClean="0"/>
              <a:t>DELLA </a:t>
            </a:r>
            <a:r>
              <a:rPr lang="it-IT" sz="7200" b="1" cap="all" dirty="0" err="1" smtClean="0">
                <a:solidFill>
                  <a:srgbClr val="FF0000"/>
                </a:solidFill>
              </a:rPr>
              <a:t>FEDELTà</a:t>
            </a:r>
            <a:endParaRPr lang="it-IT" sz="7200" b="1" cap="al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70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9435465" y="6552581"/>
            <a:ext cx="470535" cy="305419"/>
          </a:xfrm>
        </p:spPr>
        <p:txBody>
          <a:bodyPr/>
          <a:lstStyle/>
          <a:p>
            <a:pPr algn="ctr"/>
            <a:fld id="{F288B267-6910-4E65-8062-D3307A35E2B3}" type="slidenum">
              <a:rPr lang="it-IT" sz="1300" b="1">
                <a:solidFill>
                  <a:prstClr val="black"/>
                </a:solidFill>
              </a:rPr>
              <a:pPr algn="ctr"/>
              <a:t>3</a:t>
            </a:fld>
            <a:endParaRPr lang="it-IT" sz="1300" b="1" dirty="0">
              <a:solidFill>
                <a:prstClr val="black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367502" y="757320"/>
            <a:ext cx="7225953" cy="5249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950" b="1" cap="all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Per avere l’attestato da Dio dobbiamo valutare bene </a:t>
            </a:r>
            <a:r>
              <a:rPr lang="it-IT" sz="1950" b="1" u="sng" cap="all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la fedeltà</a:t>
            </a:r>
          </a:p>
          <a:p>
            <a:endParaRPr lang="it-IT" sz="1950" b="1" u="sng" cap="all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1788" b="1" kern="0" dirty="0" smtClean="0">
                <a:solidFill>
                  <a:srgbClr val="FF0000"/>
                </a:solidFill>
              </a:rPr>
              <a:t>Apocalisse </a:t>
            </a:r>
            <a:r>
              <a:rPr lang="it-IT" altLang="it-IT" sz="1788" b="1" kern="0" dirty="0">
                <a:solidFill>
                  <a:srgbClr val="FF0000"/>
                </a:solidFill>
              </a:rPr>
              <a:t>2:10 </a:t>
            </a:r>
            <a:r>
              <a:rPr lang="it-IT" altLang="it-IT" sz="1788" b="1" kern="0" dirty="0">
                <a:solidFill>
                  <a:prstClr val="black"/>
                </a:solidFill>
              </a:rPr>
              <a:t>- </a:t>
            </a:r>
            <a:r>
              <a:rPr lang="it-IT" sz="1950" dirty="0">
                <a:solidFill>
                  <a:prstClr val="black"/>
                </a:solidFill>
              </a:rPr>
              <a:t>Non temere quello che avrai da soffrire; ecco, il diavolo sta per cacciare alcuni di voi in prigione, per mettervi alla prova, e avrete una tribolazione per dieci giorni. </a:t>
            </a:r>
            <a:r>
              <a:rPr lang="it-IT" sz="1950" b="1" u="sng" dirty="0">
                <a:solidFill>
                  <a:prstClr val="black"/>
                </a:solidFill>
              </a:rPr>
              <a:t>Sii fedele</a:t>
            </a:r>
            <a:r>
              <a:rPr lang="it-IT" sz="1950" b="1" dirty="0">
                <a:solidFill>
                  <a:prstClr val="black"/>
                </a:solidFill>
              </a:rPr>
              <a:t> </a:t>
            </a:r>
            <a:r>
              <a:rPr lang="it-IT" sz="1950" dirty="0">
                <a:solidFill>
                  <a:prstClr val="black"/>
                </a:solidFill>
              </a:rPr>
              <a:t>fino alla morte e io ti darò la corona della vita</a:t>
            </a:r>
            <a:r>
              <a:rPr lang="it-IT" sz="1950" dirty="0" smtClean="0">
                <a:solidFill>
                  <a:prstClr val="black"/>
                </a:solidFill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1788" b="1" kern="0" dirty="0">
                <a:solidFill>
                  <a:srgbClr val="FF0000"/>
                </a:solidFill>
              </a:rPr>
              <a:t>Galati 5:22 </a:t>
            </a:r>
            <a:r>
              <a:rPr lang="it-IT" altLang="it-IT" sz="1788" b="1" kern="0" dirty="0">
                <a:solidFill>
                  <a:prstClr val="black"/>
                </a:solidFill>
              </a:rPr>
              <a:t>- </a:t>
            </a:r>
            <a:r>
              <a:rPr lang="it-IT" sz="1950" dirty="0">
                <a:solidFill>
                  <a:prstClr val="black"/>
                </a:solidFill>
              </a:rPr>
              <a:t>Il frutto dello Spirito invece è amore, gioia, pace, pazienza, benevolenza, bontà, </a:t>
            </a:r>
            <a:r>
              <a:rPr lang="it-IT" sz="1950" b="1" u="sng" dirty="0">
                <a:solidFill>
                  <a:prstClr val="black"/>
                </a:solidFill>
              </a:rPr>
              <a:t>fedeltà</a:t>
            </a:r>
            <a:r>
              <a:rPr lang="it-IT" sz="1950" dirty="0">
                <a:solidFill>
                  <a:prstClr val="black"/>
                </a:solidFill>
              </a:rPr>
              <a:t>, mansuetudine, autocontrollo</a:t>
            </a:r>
            <a:r>
              <a:rPr lang="it-IT" sz="1950" dirty="0" smtClean="0">
                <a:solidFill>
                  <a:prstClr val="black"/>
                </a:solidFill>
              </a:rPr>
              <a:t>.</a:t>
            </a:r>
            <a:endParaRPr lang="it-IT" sz="1950" dirty="0">
              <a:solidFill>
                <a:prstClr val="black"/>
              </a:solidFill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1950" dirty="0">
              <a:solidFill>
                <a:prstClr val="black"/>
              </a:solidFill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950" b="1" cap="all" dirty="0" err="1">
                <a:solidFill>
                  <a:prstClr val="black"/>
                </a:solidFill>
              </a:rPr>
              <a:t>FEDELTà</a:t>
            </a:r>
            <a:r>
              <a:rPr lang="it-IT" sz="1950" b="1" cap="all" dirty="0">
                <a:solidFill>
                  <a:prstClr val="black"/>
                </a:solidFill>
              </a:rPr>
              <a:t> NELLA VITA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813" dirty="0">
              <a:solidFill>
                <a:prstClr val="black"/>
              </a:solidFill>
            </a:endParaRPr>
          </a:p>
          <a:p>
            <a:pPr algn="just" fontAlgn="base">
              <a:spcBef>
                <a:spcPts val="244"/>
              </a:spcBef>
              <a:spcAft>
                <a:spcPts val="244"/>
              </a:spcAft>
              <a:defRPr/>
            </a:pPr>
            <a:r>
              <a:rPr lang="it-IT" sz="1950" b="1" u="sng" dirty="0">
                <a:solidFill>
                  <a:srgbClr val="0000FF"/>
                </a:solidFill>
              </a:rPr>
              <a:t>Fedeltà coniugale</a:t>
            </a:r>
          </a:p>
          <a:p>
            <a:pPr algn="just" fontAlgn="base">
              <a:spcBef>
                <a:spcPts val="244"/>
              </a:spcBef>
              <a:spcAft>
                <a:spcPts val="244"/>
              </a:spcAft>
              <a:defRPr/>
            </a:pPr>
            <a:r>
              <a:rPr lang="it-IT" sz="1950" b="1" u="sng" dirty="0">
                <a:solidFill>
                  <a:srgbClr val="0000FF"/>
                </a:solidFill>
              </a:rPr>
              <a:t>Fedeltà alla famiglia</a:t>
            </a:r>
            <a:endParaRPr lang="it-IT" sz="1950" b="1" dirty="0">
              <a:solidFill>
                <a:srgbClr val="0000FF"/>
              </a:solidFill>
            </a:endParaRPr>
          </a:p>
          <a:p>
            <a:pPr algn="just" fontAlgn="base">
              <a:spcBef>
                <a:spcPts val="244"/>
              </a:spcBef>
              <a:spcAft>
                <a:spcPts val="244"/>
              </a:spcAft>
              <a:defRPr/>
            </a:pPr>
            <a:r>
              <a:rPr lang="it-IT" sz="1950" b="1" u="sng" dirty="0">
                <a:solidFill>
                  <a:srgbClr val="0000FF"/>
                </a:solidFill>
              </a:rPr>
              <a:t>Fedeltà all’amicizia</a:t>
            </a:r>
          </a:p>
          <a:p>
            <a:pPr algn="just" fontAlgn="base">
              <a:spcBef>
                <a:spcPts val="244"/>
              </a:spcBef>
              <a:spcAft>
                <a:spcPts val="244"/>
              </a:spcAft>
              <a:defRPr/>
            </a:pPr>
            <a:r>
              <a:rPr lang="it-IT" sz="1950" b="1" u="sng" dirty="0">
                <a:solidFill>
                  <a:srgbClr val="0000FF"/>
                </a:solidFill>
              </a:rPr>
              <a:t>Fedeltà all’estraneo</a:t>
            </a:r>
          </a:p>
          <a:p>
            <a:pPr algn="just" fontAlgn="base">
              <a:spcBef>
                <a:spcPts val="244"/>
              </a:spcBef>
              <a:spcAft>
                <a:spcPts val="244"/>
              </a:spcAft>
              <a:defRPr/>
            </a:pPr>
            <a:r>
              <a:rPr lang="it-IT" sz="1950" b="1" u="sng" dirty="0">
                <a:solidFill>
                  <a:srgbClr val="0000FF"/>
                </a:solidFill>
              </a:rPr>
              <a:t>Fedeltà alla Patria</a:t>
            </a:r>
          </a:p>
        </p:txBody>
      </p:sp>
    </p:spTree>
    <p:extLst>
      <p:ext uri="{BB962C8B-B14F-4D97-AF65-F5344CB8AC3E}">
        <p14:creationId xmlns:p14="http://schemas.microsoft.com/office/powerpoint/2010/main" val="140958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CasellaDiTesto 4"/>
          <p:cNvSpPr txBox="1">
            <a:spLocks noChangeArrowheads="1"/>
          </p:cNvSpPr>
          <p:nvPr/>
        </p:nvSpPr>
        <p:spPr bwMode="auto">
          <a:xfrm>
            <a:off x="24394" y="734571"/>
            <a:ext cx="2409493" cy="576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3375" tIns="36688" rIns="73375" bIns="36688">
            <a:spAutoFit/>
          </a:bodyPr>
          <a:lstStyle/>
          <a:p>
            <a:pPr algn="ctr" fontAlgn="base">
              <a:spcBef>
                <a:spcPts val="1200"/>
              </a:spcBef>
              <a:spcAft>
                <a:spcPct val="0"/>
              </a:spcAft>
              <a:defRPr/>
            </a:pPr>
            <a:r>
              <a:rPr lang="it-IT" sz="2400" b="1" dirty="0">
                <a:solidFill>
                  <a:prstClr val="black"/>
                </a:solidFill>
              </a:rPr>
              <a:t>AMORE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8765" y="1776577"/>
            <a:ext cx="2405122" cy="57600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lIns="73375" tIns="36688" rIns="73375" bIns="36688">
            <a:spAutoFit/>
          </a:bodyPr>
          <a:lstStyle/>
          <a:p>
            <a:pPr algn="ctr">
              <a:defRPr/>
            </a:pPr>
            <a:r>
              <a:rPr lang="it-IT" sz="2400" b="1" cap="all" dirty="0" err="1">
                <a:solidFill>
                  <a:prstClr val="black"/>
                </a:solidFill>
              </a:rPr>
              <a:t>UMILTà</a:t>
            </a:r>
            <a:endParaRPr lang="it-IT" sz="2400" b="1" cap="all" dirty="0">
              <a:solidFill>
                <a:prstClr val="black"/>
              </a:solidFill>
            </a:endParaRPr>
          </a:p>
        </p:txBody>
      </p:sp>
      <p:sp>
        <p:nvSpPr>
          <p:cNvPr id="2053" name="CasellaDiTesto 6"/>
          <p:cNvSpPr txBox="1">
            <a:spLocks noChangeArrowheads="1"/>
          </p:cNvSpPr>
          <p:nvPr/>
        </p:nvSpPr>
        <p:spPr bwMode="auto">
          <a:xfrm>
            <a:off x="13842" y="2833659"/>
            <a:ext cx="2429365" cy="576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3375" tIns="36688" rIns="73375" bIns="36688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2400" b="1" dirty="0">
                <a:solidFill>
                  <a:prstClr val="black"/>
                </a:solidFill>
              </a:rPr>
              <a:t>INTENDIMENTO</a:t>
            </a:r>
          </a:p>
        </p:txBody>
      </p:sp>
      <p:sp>
        <p:nvSpPr>
          <p:cNvPr id="2054" name="CasellaDiTesto 7"/>
          <p:cNvSpPr txBox="1">
            <a:spLocks noChangeArrowheads="1"/>
          </p:cNvSpPr>
          <p:nvPr/>
        </p:nvSpPr>
        <p:spPr bwMode="auto">
          <a:xfrm>
            <a:off x="13842" y="3890632"/>
            <a:ext cx="2420045" cy="576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3375" tIns="36688" rIns="73375" bIns="36688">
            <a:spAutoFit/>
          </a:bodyPr>
          <a:lstStyle/>
          <a:p>
            <a:pPr algn="ctr" fontAlgn="base">
              <a:spcBef>
                <a:spcPts val="1200"/>
              </a:spcBef>
              <a:spcAft>
                <a:spcPct val="0"/>
              </a:spcAft>
              <a:defRPr/>
            </a:pPr>
            <a:r>
              <a:rPr lang="it-IT" sz="2400" b="1" dirty="0">
                <a:solidFill>
                  <a:prstClr val="black"/>
                </a:solidFill>
              </a:rPr>
              <a:t>DISCERNIMENTO</a:t>
            </a:r>
          </a:p>
        </p:txBody>
      </p:sp>
      <p:sp>
        <p:nvSpPr>
          <p:cNvPr id="2055" name="CasellaDiTesto 8"/>
          <p:cNvSpPr txBox="1">
            <a:spLocks noChangeArrowheads="1"/>
          </p:cNvSpPr>
          <p:nvPr/>
        </p:nvSpPr>
        <p:spPr bwMode="auto">
          <a:xfrm>
            <a:off x="24394" y="4954346"/>
            <a:ext cx="2418813" cy="576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3375" tIns="36688" rIns="73375" bIns="36688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2400" b="1">
                <a:solidFill>
                  <a:prstClr val="black"/>
                </a:solidFill>
              </a:rPr>
              <a:t>DECISIONE</a:t>
            </a:r>
          </a:p>
        </p:txBody>
      </p:sp>
      <p:sp>
        <p:nvSpPr>
          <p:cNvPr id="2056" name="CasellaDiTesto 9"/>
          <p:cNvSpPr txBox="1">
            <a:spLocks noChangeArrowheads="1"/>
          </p:cNvSpPr>
          <p:nvPr/>
        </p:nvSpPr>
        <p:spPr bwMode="auto">
          <a:xfrm>
            <a:off x="24393" y="6035852"/>
            <a:ext cx="2409493" cy="576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3375" tIns="36688" rIns="73375" bIns="36688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2400" b="1" dirty="0">
                <a:solidFill>
                  <a:prstClr val="black"/>
                </a:solidFill>
              </a:rPr>
              <a:t>CAMMINO</a:t>
            </a:r>
          </a:p>
        </p:txBody>
      </p:sp>
      <p:sp>
        <p:nvSpPr>
          <p:cNvPr id="3" name="Rettangolo 2"/>
          <p:cNvSpPr>
            <a:spLocks noChangeArrowheads="1"/>
          </p:cNvSpPr>
          <p:nvPr/>
        </p:nvSpPr>
        <p:spPr bwMode="auto">
          <a:xfrm>
            <a:off x="2443207" y="638014"/>
            <a:ext cx="73427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+mn-lt"/>
              </a:rPr>
              <a:t>2 </a:t>
            </a:r>
            <a:r>
              <a:rPr lang="it-IT" altLang="it-IT" sz="2400" b="1" dirty="0" err="1" smtClean="0">
                <a:solidFill>
                  <a:srgbClr val="FF0000"/>
                </a:solidFill>
                <a:latin typeface="+mn-lt"/>
              </a:rPr>
              <a:t>Tes</a:t>
            </a:r>
            <a:r>
              <a:rPr lang="it-IT" altLang="it-IT" sz="2400" b="1" dirty="0" smtClean="0">
                <a:solidFill>
                  <a:srgbClr val="FF0000"/>
                </a:solidFill>
                <a:latin typeface="+mn-lt"/>
              </a:rPr>
              <a:t>. </a:t>
            </a:r>
            <a:r>
              <a:rPr lang="it-IT" altLang="it-IT" sz="2400" b="1" dirty="0">
                <a:solidFill>
                  <a:srgbClr val="FF0000"/>
                </a:solidFill>
                <a:latin typeface="+mn-lt"/>
              </a:rPr>
              <a:t>2:10 </a:t>
            </a:r>
            <a:r>
              <a:rPr lang="it-IT" altLang="it-IT" sz="2400" dirty="0">
                <a:solidFill>
                  <a:srgbClr val="000000"/>
                </a:solidFill>
                <a:latin typeface="+mn-lt"/>
              </a:rPr>
              <a:t>-</a:t>
            </a:r>
            <a:r>
              <a:rPr lang="it-IT" altLang="it-IT" sz="24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it-IT" altLang="it-IT" sz="2400" dirty="0" smtClean="0">
                <a:solidFill>
                  <a:srgbClr val="000000"/>
                </a:solidFill>
                <a:latin typeface="+mn-lt"/>
              </a:rPr>
              <a:t>amore e fedeltà </a:t>
            </a:r>
            <a:r>
              <a:rPr lang="it-IT" altLang="it-IT" sz="2400" dirty="0" smtClean="0">
                <a:solidFill>
                  <a:srgbClr val="000000"/>
                </a:solidFill>
                <a:latin typeface="+mn-lt"/>
              </a:rPr>
              <a:t>al</a:t>
            </a:r>
            <a:r>
              <a:rPr lang="it-IT" altLang="it-IT" sz="2400" dirty="0" smtClean="0">
                <a:solidFill>
                  <a:srgbClr val="000000"/>
                </a:solidFill>
                <a:latin typeface="+mn-lt"/>
              </a:rPr>
              <a:t>la </a:t>
            </a:r>
            <a:r>
              <a:rPr lang="it-IT" altLang="it-IT" sz="2400" dirty="0">
                <a:solidFill>
                  <a:srgbClr val="000000"/>
                </a:solidFill>
                <a:latin typeface="+mn-lt"/>
              </a:rPr>
              <a:t>verità per essere salvati</a:t>
            </a:r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2449736" y="998688"/>
            <a:ext cx="75242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+mn-lt"/>
              </a:rPr>
              <a:t>2 </a:t>
            </a:r>
            <a:r>
              <a:rPr lang="it-IT" altLang="it-IT" sz="2400" b="1" dirty="0" err="1" smtClean="0">
                <a:solidFill>
                  <a:srgbClr val="FF0000"/>
                </a:solidFill>
                <a:latin typeface="+mn-lt"/>
              </a:rPr>
              <a:t>Giov</a:t>
            </a:r>
            <a:r>
              <a:rPr lang="it-IT" altLang="it-IT" sz="2400" b="1" dirty="0" smtClean="0">
                <a:solidFill>
                  <a:srgbClr val="FF0000"/>
                </a:solidFill>
                <a:latin typeface="+mn-lt"/>
              </a:rPr>
              <a:t>. </a:t>
            </a:r>
            <a:r>
              <a:rPr lang="it-IT" altLang="it-IT" sz="2400" b="1" dirty="0">
                <a:solidFill>
                  <a:srgbClr val="FF0000"/>
                </a:solidFill>
                <a:latin typeface="+mn-lt"/>
              </a:rPr>
              <a:t>v. 6 </a:t>
            </a:r>
            <a:r>
              <a:rPr lang="it-IT" altLang="it-IT" sz="2400" dirty="0">
                <a:solidFill>
                  <a:srgbClr val="000000"/>
                </a:solidFill>
                <a:latin typeface="+mn-lt"/>
              </a:rPr>
              <a:t>-</a:t>
            </a:r>
            <a:r>
              <a:rPr lang="it-IT" altLang="it-IT" sz="2400" dirty="0" smtClean="0">
                <a:solidFill>
                  <a:srgbClr val="000000"/>
                </a:solidFill>
                <a:latin typeface="+mn-lt"/>
              </a:rPr>
              <a:t> amore è </a:t>
            </a:r>
            <a:r>
              <a:rPr lang="it-IT" altLang="it-IT" sz="2400" dirty="0">
                <a:solidFill>
                  <a:srgbClr val="000000"/>
                </a:solidFill>
                <a:latin typeface="+mn-lt"/>
              </a:rPr>
              <a:t>camminare </a:t>
            </a:r>
            <a:r>
              <a:rPr lang="it-IT" altLang="it-IT" sz="2400" dirty="0" smtClean="0">
                <a:solidFill>
                  <a:srgbClr val="000000"/>
                </a:solidFill>
                <a:latin typeface="+mn-lt"/>
              </a:rPr>
              <a:t>con i suoi </a:t>
            </a:r>
            <a:r>
              <a:rPr lang="it-IT" altLang="it-IT" sz="2400" dirty="0">
                <a:solidFill>
                  <a:srgbClr val="000000"/>
                </a:solidFill>
                <a:latin typeface="+mn-lt"/>
              </a:rPr>
              <a:t>comandamenti</a:t>
            </a:r>
            <a:endParaRPr lang="it-IT" altLang="it-IT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Rettangolo 6"/>
          <p:cNvSpPr>
            <a:spLocks noChangeArrowheads="1"/>
          </p:cNvSpPr>
          <p:nvPr/>
        </p:nvSpPr>
        <p:spPr bwMode="auto">
          <a:xfrm>
            <a:off x="2483010" y="1662579"/>
            <a:ext cx="73454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+mn-lt"/>
              </a:rPr>
              <a:t>Isaia 66:2 </a:t>
            </a:r>
            <a:r>
              <a:rPr lang="it-IT" altLang="it-IT" sz="2400" dirty="0">
                <a:solidFill>
                  <a:srgbClr val="000000"/>
                </a:solidFill>
                <a:latin typeface="+mn-lt"/>
              </a:rPr>
              <a:t>- spirito contrito, ravveduto e trema alla Parola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2467512" y="2039322"/>
            <a:ext cx="73454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+mn-lt"/>
              </a:rPr>
              <a:t>Matteo 11:29 </a:t>
            </a:r>
            <a:r>
              <a:rPr lang="it-IT" altLang="it-IT" sz="2400" dirty="0">
                <a:solidFill>
                  <a:srgbClr val="000000"/>
                </a:solidFill>
                <a:latin typeface="+mn-lt"/>
              </a:rPr>
              <a:t>- imitare umiltà e mansuetudine di Cristo</a:t>
            </a:r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2472542" y="2725692"/>
            <a:ext cx="7293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</a:rPr>
              <a:t>Efesini 5:17 </a:t>
            </a:r>
            <a:r>
              <a:rPr lang="it-IT" altLang="it-IT" sz="2400" dirty="0">
                <a:solidFill>
                  <a:srgbClr val="000000"/>
                </a:solidFill>
              </a:rPr>
              <a:t>- intendere bene la Parola di Dio </a:t>
            </a:r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2461334" y="3091173"/>
            <a:ext cx="74041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</a:rPr>
              <a:t>1 </a:t>
            </a:r>
            <a:r>
              <a:rPr lang="it-IT" altLang="it-IT" sz="2400" b="1" dirty="0" err="1" smtClean="0">
                <a:solidFill>
                  <a:srgbClr val="FF0000"/>
                </a:solidFill>
              </a:rPr>
              <a:t>Giov</a:t>
            </a:r>
            <a:r>
              <a:rPr lang="it-IT" altLang="it-IT" sz="2400" b="1" dirty="0" smtClean="0">
                <a:solidFill>
                  <a:srgbClr val="FF0000"/>
                </a:solidFill>
              </a:rPr>
              <a:t>. </a:t>
            </a:r>
            <a:r>
              <a:rPr lang="it-IT" altLang="it-IT" sz="2400" b="1" dirty="0">
                <a:solidFill>
                  <a:srgbClr val="FF0000"/>
                </a:solidFill>
              </a:rPr>
              <a:t>5:20 </a:t>
            </a:r>
            <a:r>
              <a:rPr lang="it-IT" altLang="it-IT" sz="2400" dirty="0">
                <a:solidFill>
                  <a:srgbClr val="000000"/>
                </a:solidFill>
              </a:rPr>
              <a:t>-</a:t>
            </a:r>
            <a:r>
              <a:rPr lang="it-IT" altLang="it-IT" sz="2400" b="1" dirty="0">
                <a:solidFill>
                  <a:srgbClr val="FF0000"/>
                </a:solidFill>
              </a:rPr>
              <a:t> </a:t>
            </a:r>
            <a:r>
              <a:rPr lang="it-IT" altLang="it-IT" sz="2400" dirty="0">
                <a:solidFill>
                  <a:srgbClr val="000000"/>
                </a:solidFill>
              </a:rPr>
              <a:t>Cristo dà intelligenza per conoscere la Verità</a:t>
            </a:r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2476570" y="3772239"/>
            <a:ext cx="75620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</a:rPr>
              <a:t>1 </a:t>
            </a:r>
            <a:r>
              <a:rPr lang="it-IT" altLang="it-IT" sz="2400" b="1" dirty="0" err="1" smtClean="0">
                <a:solidFill>
                  <a:srgbClr val="FF0000"/>
                </a:solidFill>
              </a:rPr>
              <a:t>Tes</a:t>
            </a:r>
            <a:r>
              <a:rPr lang="it-IT" altLang="it-IT" sz="2400" b="1" dirty="0" smtClean="0">
                <a:solidFill>
                  <a:srgbClr val="FF0000"/>
                </a:solidFill>
              </a:rPr>
              <a:t>. </a:t>
            </a:r>
            <a:r>
              <a:rPr lang="it-IT" altLang="it-IT" sz="2400" b="1" dirty="0">
                <a:solidFill>
                  <a:srgbClr val="FF0000"/>
                </a:solidFill>
              </a:rPr>
              <a:t>5:21 </a:t>
            </a:r>
            <a:r>
              <a:rPr lang="it-IT" altLang="it-IT" sz="2400" dirty="0">
                <a:solidFill>
                  <a:srgbClr val="000000"/>
                </a:solidFill>
              </a:rPr>
              <a:t>- esaminare </a:t>
            </a:r>
            <a:r>
              <a:rPr lang="it-IT" altLang="it-IT" sz="2400" dirty="0" smtClean="0">
                <a:solidFill>
                  <a:srgbClr val="000000"/>
                </a:solidFill>
              </a:rPr>
              <a:t>tutto</a:t>
            </a:r>
            <a:r>
              <a:rPr lang="it-IT" altLang="it-IT" sz="2400" dirty="0">
                <a:solidFill>
                  <a:srgbClr val="000000"/>
                </a:solidFill>
              </a:rPr>
              <a:t> </a:t>
            </a:r>
            <a:r>
              <a:rPr lang="it-IT" altLang="it-IT" sz="2400" dirty="0" smtClean="0">
                <a:solidFill>
                  <a:srgbClr val="000000"/>
                </a:solidFill>
              </a:rPr>
              <a:t>e scegliere tra bene e </a:t>
            </a:r>
            <a:r>
              <a:rPr lang="it-IT" altLang="it-IT" sz="2400" dirty="0">
                <a:solidFill>
                  <a:srgbClr val="000000"/>
                </a:solidFill>
              </a:rPr>
              <a:t>male</a:t>
            </a:r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2507828" y="4122012"/>
            <a:ext cx="72939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</a:rPr>
              <a:t>Ebrei 5:14 </a:t>
            </a:r>
            <a:r>
              <a:rPr lang="it-IT" altLang="it-IT" sz="2400" dirty="0">
                <a:solidFill>
                  <a:srgbClr val="000000"/>
                </a:solidFill>
              </a:rPr>
              <a:t>-</a:t>
            </a:r>
            <a:r>
              <a:rPr lang="it-IT" altLang="it-IT" sz="2400" b="1" dirty="0">
                <a:solidFill>
                  <a:srgbClr val="FF0000"/>
                </a:solidFill>
              </a:rPr>
              <a:t> </a:t>
            </a:r>
            <a:r>
              <a:rPr lang="it-IT" altLang="it-IT" sz="2400" dirty="0">
                <a:solidFill>
                  <a:srgbClr val="000000"/>
                </a:solidFill>
              </a:rPr>
              <a:t>usare il cibo sodo per il giusto discernimento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2557157" y="4800905"/>
            <a:ext cx="7222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</a:rPr>
              <a:t>2 Corinzi 1:17 </a:t>
            </a:r>
            <a:r>
              <a:rPr lang="it-IT" altLang="it-IT" sz="2400" dirty="0">
                <a:solidFill>
                  <a:srgbClr val="000000"/>
                </a:solidFill>
              </a:rPr>
              <a:t>- fermezza </a:t>
            </a:r>
            <a:r>
              <a:rPr lang="it-IT" altLang="it-IT" sz="2400" dirty="0" smtClean="0">
                <a:solidFill>
                  <a:srgbClr val="000000"/>
                </a:solidFill>
              </a:rPr>
              <a:t>negli </a:t>
            </a:r>
            <a:r>
              <a:rPr lang="it-IT" altLang="it-IT" sz="2400" dirty="0">
                <a:solidFill>
                  <a:srgbClr val="000000"/>
                </a:solidFill>
              </a:rPr>
              <a:t>impegni per il Signore</a:t>
            </a:r>
            <a:endParaRPr lang="it-IT" altLang="it-IT" sz="24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2538562" y="5204585"/>
            <a:ext cx="73252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</a:rPr>
              <a:t>Efesini 4:14 </a:t>
            </a:r>
            <a:r>
              <a:rPr lang="it-IT" altLang="it-IT" sz="2400" dirty="0">
                <a:solidFill>
                  <a:srgbClr val="000000"/>
                </a:solidFill>
              </a:rPr>
              <a:t>- fermezza nelle posizioni dottrinali</a:t>
            </a:r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auto">
          <a:xfrm>
            <a:off x="2529303" y="5916301"/>
            <a:ext cx="73344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it-IT" altLang="it-IT" sz="2400" b="1" dirty="0" err="1">
                <a:solidFill>
                  <a:srgbClr val="FF0000"/>
                </a:solidFill>
              </a:rPr>
              <a:t>Colossesi</a:t>
            </a:r>
            <a:r>
              <a:rPr lang="it-IT" altLang="it-IT" sz="2400" b="1" dirty="0">
                <a:solidFill>
                  <a:srgbClr val="FF0000"/>
                </a:solidFill>
              </a:rPr>
              <a:t> 3:17 </a:t>
            </a:r>
            <a:r>
              <a:rPr lang="it-IT" altLang="it-IT" sz="2400" dirty="0" smtClean="0">
                <a:solidFill>
                  <a:srgbClr val="000000"/>
                </a:solidFill>
              </a:rPr>
              <a:t>- fare </a:t>
            </a:r>
            <a:r>
              <a:rPr lang="it-IT" altLang="it-IT" sz="2400" dirty="0">
                <a:solidFill>
                  <a:srgbClr val="000000"/>
                </a:solidFill>
              </a:rPr>
              <a:t>ogni </a:t>
            </a:r>
            <a:r>
              <a:rPr lang="it-IT" altLang="it-IT" sz="2400" dirty="0" smtClean="0">
                <a:solidFill>
                  <a:srgbClr val="000000"/>
                </a:solidFill>
              </a:rPr>
              <a:t>opera </a:t>
            </a:r>
            <a:r>
              <a:rPr lang="it-IT" altLang="it-IT" sz="2400" dirty="0">
                <a:solidFill>
                  <a:srgbClr val="000000"/>
                </a:solidFill>
              </a:rPr>
              <a:t>nel nome di Cristo</a:t>
            </a:r>
          </a:p>
        </p:txBody>
      </p:sp>
      <p:sp>
        <p:nvSpPr>
          <p:cNvPr id="2048" name="Rettangolo 2047"/>
          <p:cNvSpPr>
            <a:spLocks noChangeArrowheads="1"/>
          </p:cNvSpPr>
          <p:nvPr/>
        </p:nvSpPr>
        <p:spPr bwMode="auto">
          <a:xfrm>
            <a:off x="2529304" y="6295239"/>
            <a:ext cx="73344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</a:rPr>
              <a:t>2 </a:t>
            </a:r>
            <a:r>
              <a:rPr lang="it-IT" altLang="it-IT" sz="2400" b="1" dirty="0" smtClean="0">
                <a:solidFill>
                  <a:srgbClr val="FF0000"/>
                </a:solidFill>
              </a:rPr>
              <a:t>Tim 3:16-17</a:t>
            </a:r>
            <a:r>
              <a:rPr lang="it-IT" altLang="it-IT" sz="2400" dirty="0">
                <a:solidFill>
                  <a:srgbClr val="000000"/>
                </a:solidFill>
              </a:rPr>
              <a:t> -</a:t>
            </a:r>
            <a:r>
              <a:rPr lang="it-IT" altLang="it-IT" sz="2400" dirty="0" smtClean="0">
                <a:solidFill>
                  <a:srgbClr val="000000"/>
                </a:solidFill>
              </a:rPr>
              <a:t> usare ogni </a:t>
            </a:r>
            <a:r>
              <a:rPr lang="it-IT" altLang="it-IT" sz="2400" dirty="0">
                <a:solidFill>
                  <a:srgbClr val="000000"/>
                </a:solidFill>
              </a:rPr>
              <a:t>S</a:t>
            </a:r>
            <a:r>
              <a:rPr lang="it-IT" altLang="it-IT" sz="2400" dirty="0" smtClean="0">
                <a:solidFill>
                  <a:srgbClr val="000000"/>
                </a:solidFill>
              </a:rPr>
              <a:t>crittura per </a:t>
            </a:r>
            <a:r>
              <a:rPr lang="it-IT" altLang="it-IT" sz="2400" dirty="0">
                <a:solidFill>
                  <a:srgbClr val="000000"/>
                </a:solidFill>
              </a:rPr>
              <a:t>per ogni opera 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1231326" y="7600"/>
            <a:ext cx="75965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800" b="1" cap="all" dirty="0">
                <a:solidFill>
                  <a:prstClr val="black"/>
                </a:solidFill>
              </a:rPr>
              <a:t>ATTITUDINI PER LA </a:t>
            </a:r>
            <a:r>
              <a:rPr lang="it-IT" sz="2800" b="1" cap="all" dirty="0" err="1" smtClean="0">
                <a:solidFill>
                  <a:prstClr val="black"/>
                </a:solidFill>
              </a:rPr>
              <a:t>FEDELTà</a:t>
            </a:r>
            <a:r>
              <a:rPr lang="it-IT" sz="2800" b="1" cap="all" dirty="0" smtClean="0">
                <a:solidFill>
                  <a:prstClr val="black"/>
                </a:solidFill>
              </a:rPr>
              <a:t>  A DIO</a:t>
            </a:r>
            <a:endParaRPr lang="it-IT" sz="2800" b="1" cap="all" dirty="0">
              <a:solidFill>
                <a:prstClr val="black"/>
              </a:solidFill>
            </a:endParaRPr>
          </a:p>
        </p:txBody>
      </p:sp>
      <p:sp>
        <p:nvSpPr>
          <p:cNvPr id="2" name="Freccia in su 1">
            <a:hlinkClick r:id="rId2" action="ppaction://hlinksldjump"/>
          </p:cNvPr>
          <p:cNvSpPr/>
          <p:nvPr/>
        </p:nvSpPr>
        <p:spPr>
          <a:xfrm>
            <a:off x="9611360" y="6451600"/>
            <a:ext cx="294640" cy="3053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72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/>
      <p:bldP spid="6" grpId="0" animBg="1"/>
      <p:bldP spid="2053" grpId="0" animBg="1"/>
      <p:bldP spid="2054" grpId="0" animBg="1"/>
      <p:bldP spid="2055" grpId="0" animBg="1"/>
      <p:bldP spid="2056" grpId="0" animBg="1"/>
      <p:bldP spid="3" grpId="0"/>
      <p:bldP spid="4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7" grpId="0"/>
      <p:bldP spid="2048" grpId="0"/>
    </p:bldLst>
  </p:timing>
</p:sld>
</file>

<file path=ppt/theme/theme1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296</Words>
  <Application>Microsoft Office PowerPoint</Application>
  <PresentationFormat>A4 (21x29,7 cm)</PresentationFormat>
  <Paragraphs>48</Paragraphs>
  <Slides>4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2_Tema di Office</vt:lpstr>
      <vt:lpstr>1_Tema di Office</vt:lpstr>
      <vt:lpstr>3_Tema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Fosci</dc:creator>
  <cp:lastModifiedBy>Franco</cp:lastModifiedBy>
  <cp:revision>10</cp:revision>
  <dcterms:created xsi:type="dcterms:W3CDTF">2020-11-15T21:45:53Z</dcterms:created>
  <dcterms:modified xsi:type="dcterms:W3CDTF">2022-11-04T11:28:23Z</dcterms:modified>
</cp:coreProperties>
</file>