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9"/>
  </p:notesMasterIdLst>
  <p:sldIdLst>
    <p:sldId id="786" r:id="rId3"/>
    <p:sldId id="256" r:id="rId4"/>
    <p:sldId id="257" r:id="rId5"/>
    <p:sldId id="258" r:id="rId6"/>
    <p:sldId id="259" r:id="rId7"/>
    <p:sldId id="260" r:id="rId8"/>
  </p:sldIdLst>
  <p:sldSz cx="9906000" cy="6858000" type="A4"/>
  <p:notesSz cx="9144000" cy="6858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99E1EF"/>
    <a:srgbClr val="7AD7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815" autoAdjust="0"/>
    <p:restoredTop sz="94660"/>
  </p:normalViewPr>
  <p:slideViewPr>
    <p:cSldViewPr snapToGrid="0">
      <p:cViewPr varScale="1">
        <p:scale>
          <a:sx n="72" d="100"/>
          <a:sy n="72" d="100"/>
        </p:scale>
        <p:origin x="84" y="97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47193B-D1C2-4E5B-A20F-8809EA11DCA6}" type="datetimeFigureOut">
              <a:rPr lang="it-IT" smtClean="0"/>
              <a:t>18/06/2026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714625" y="514350"/>
            <a:ext cx="371475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DE6C2D-FBDF-4282-8590-CC2D4F6E3EAA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egnaposto immagine diapositiva 1">
            <a:extLst>
              <a:ext uri="{FF2B5EF4-FFF2-40B4-BE49-F238E27FC236}">
                <a16:creationId xmlns:a16="http://schemas.microsoft.com/office/drawing/2014/main" id="{FA4F03CC-E7FC-40F7-92AB-A13C386695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Segnaposto note 2">
            <a:extLst>
              <a:ext uri="{FF2B5EF4-FFF2-40B4-BE49-F238E27FC236}">
                <a16:creationId xmlns:a16="http://schemas.microsoft.com/office/drawing/2014/main" id="{00D97BE5-9FA8-4252-B2C6-E9C1A7A9A1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  <p:sp>
        <p:nvSpPr>
          <p:cNvPr id="56324" name="Segnaposto numero diapositiva 3">
            <a:extLst>
              <a:ext uri="{FF2B5EF4-FFF2-40B4-BE49-F238E27FC236}">
                <a16:creationId xmlns:a16="http://schemas.microsoft.com/office/drawing/2014/main" id="{9182AFC3-C811-48DC-A4B7-29F240A850F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02BBE3-8389-460C-8827-31B7865529ED}" type="slidenum">
              <a:rPr kumimoji="0" lang="it-IT" alt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0129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D4141-0DFF-4BBA-B6B7-767411869FD0}" type="datetimeFigureOut">
              <a:rPr lang="it-IT" smtClean="0"/>
              <a:pPr/>
              <a:t>18/06/2026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393E-8D20-43DA-8DFD-F428651F789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4762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D4141-0DFF-4BBA-B6B7-767411869FD0}" type="datetimeFigureOut">
              <a:rPr lang="it-IT" smtClean="0"/>
              <a:pPr/>
              <a:t>18/06/2026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393E-8D20-43DA-8DFD-F428651F789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7355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D4141-0DFF-4BBA-B6B7-767411869FD0}" type="datetimeFigureOut">
              <a:rPr lang="it-IT" smtClean="0"/>
              <a:pPr/>
              <a:t>18/06/2026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393E-8D20-43DA-8DFD-F428651F789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39312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EDCF84-A9A2-4802-8913-303C1B6F4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355F59-588B-45EA-9D99-2672C6BBF06D}" type="datetimeFigureOut">
              <a:rPr lang="it-IT"/>
              <a:pPr>
                <a:defRPr/>
              </a:pPr>
              <a:t>18/06/2026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7235DD-209A-4224-ABBB-DE9266402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9416D4-5C1B-40CA-BB9F-286707A9D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29E8FA-D194-42F3-BADE-76319673026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458709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06CE6B-EF66-4E62-965C-A26025746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461EE2-85E7-47CA-A7C8-087167782FDF}" type="datetimeFigureOut">
              <a:rPr lang="it-IT"/>
              <a:pPr>
                <a:defRPr/>
              </a:pPr>
              <a:t>18/06/2026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54A264-BB45-49CF-8C1E-5F7496435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752E7-146D-4343-9FFD-B69335C62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59657E-271E-48D8-B61A-02D6EB9AC21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691344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908857-FC0E-42D3-BCE7-97C44BD61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C8ADA-C558-433A-BB8F-C17C1B97C2A4}" type="datetimeFigureOut">
              <a:rPr lang="it-IT"/>
              <a:pPr>
                <a:defRPr/>
              </a:pPr>
              <a:t>18/06/2026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F941E7-6069-4FBA-90F4-CEDD98A80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97D5EF-62D0-45F8-B97B-CEFEE7939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EC2C54-8182-4EDD-98D2-C70196A112A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329449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10B7663-9FD1-4F59-B1E4-10EC1803F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45BA6D-EE83-4999-B855-133917212BA1}" type="datetimeFigureOut">
              <a:rPr lang="it-IT"/>
              <a:pPr>
                <a:defRPr/>
              </a:pPr>
              <a:t>18/06/2026</a:t>
            </a:fld>
            <a:endParaRPr lang="it-IT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5B5E029-FDB2-4257-B26F-F23764E58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855AEC5-36FD-48E5-A699-91B6745ED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835D8-C8AA-42CA-9463-F99E211D816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456592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6F68E9C-23DC-4BA9-B980-DF8170FAF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7D370C-79EB-4393-83DA-823434EB49F0}" type="datetimeFigureOut">
              <a:rPr lang="it-IT"/>
              <a:pPr>
                <a:defRPr/>
              </a:pPr>
              <a:t>18/06/2026</a:t>
            </a:fld>
            <a:endParaRPr lang="it-IT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3652464-A420-43C7-9315-E08524070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4063ED5-E085-449A-B4FE-F129FDFB0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747ACB-44DB-423D-97BA-9AD921BF10A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881531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672482AF-0E24-470C-8F33-3F9FD5A87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67BC4-4859-40EF-AE9E-8537CF4516B0}" type="datetimeFigureOut">
              <a:rPr lang="it-IT"/>
              <a:pPr>
                <a:defRPr/>
              </a:pPr>
              <a:t>18/06/2026</a:t>
            </a:fld>
            <a:endParaRPr lang="it-IT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83AEA479-B950-42AE-8B3D-3EADC1C42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B651777-E4A5-4DC2-99FC-FC1C35279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C320A0-FE2B-4C3A-9D88-E721959C2D3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050183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E1ACF543-328C-4610-85E7-0C3D6D12B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51C21-2AC8-444D-ADE7-5B641B527A3E}" type="datetimeFigureOut">
              <a:rPr lang="it-IT"/>
              <a:pPr>
                <a:defRPr/>
              </a:pPr>
              <a:t>18/06/2026</a:t>
            </a:fld>
            <a:endParaRPr lang="it-IT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6773B68-8EFE-4819-9226-CAB46EDB75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12517B9-7DB2-4A54-90C5-86C48C3B2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3A1F21-83A2-45F8-87F6-6637C908372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88224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5DB0572-2168-464B-A590-8E5CCF521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D42E03-6BA4-47A2-84E7-848A1E497927}" type="datetimeFigureOut">
              <a:rPr lang="it-IT"/>
              <a:pPr>
                <a:defRPr/>
              </a:pPr>
              <a:t>18/06/2026</a:t>
            </a:fld>
            <a:endParaRPr lang="it-IT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60F0520-B9D6-4C1D-87C9-8F4D3A0F0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DD2FB8A-67D1-4D0F-ADEE-834A363E7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C94D53-66B1-43A4-8C4C-97478006B74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19314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D4141-0DFF-4BBA-B6B7-767411869FD0}" type="datetimeFigureOut">
              <a:rPr lang="it-IT" smtClean="0"/>
              <a:pPr/>
              <a:t>18/06/2026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393E-8D20-43DA-8DFD-F428651F789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9727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/>
              <a:t>Fare clic sull'icona per inserire un'immagine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E2FA5A4-87C5-4148-BB85-A35CE3A7B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5C1D2E-346A-4D1D-A5AD-4859B124FB4E}" type="datetimeFigureOut">
              <a:rPr lang="it-IT"/>
              <a:pPr>
                <a:defRPr/>
              </a:pPr>
              <a:t>18/06/2026</a:t>
            </a:fld>
            <a:endParaRPr lang="it-IT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5477DD8-9441-40AA-A965-572E3BFB7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CC997B0-6671-4F51-96A2-2E9C9DBEC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1E165C-5C98-43AA-84FD-75E50EC0BCC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13456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E87FE2-A52F-4017-8A8A-05460A79C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7BE15-99CE-4DDB-BBD9-321F29B309D0}" type="datetimeFigureOut">
              <a:rPr lang="it-IT"/>
              <a:pPr>
                <a:defRPr/>
              </a:pPr>
              <a:t>18/06/2026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ADFC92-71B9-4390-ABD5-266E402B9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1B4978-57E6-4864-85DB-44F524A28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14D947-B06D-4523-ACF1-1A994A094422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047819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CED680-B56C-43A2-AFC5-DCF791448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59B81-0212-44EB-96B8-B97959323DEC}" type="datetimeFigureOut">
              <a:rPr lang="it-IT"/>
              <a:pPr>
                <a:defRPr/>
              </a:pPr>
              <a:t>18/06/2026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3B379C-8A5E-4FD4-A21E-06BF8DFC2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8B8BB5-D629-481B-BFBC-48BBCD212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429E7A-76BA-4F98-956E-542447B3C25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15700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D4141-0DFF-4BBA-B6B7-767411869FD0}" type="datetimeFigureOut">
              <a:rPr lang="it-IT" smtClean="0"/>
              <a:pPr/>
              <a:t>18/06/2026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393E-8D20-43DA-8DFD-F428651F789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4106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D4141-0DFF-4BBA-B6B7-767411869FD0}" type="datetimeFigureOut">
              <a:rPr lang="it-IT" smtClean="0"/>
              <a:pPr/>
              <a:t>18/06/2026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393E-8D20-43DA-8DFD-F428651F789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527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D4141-0DFF-4BBA-B6B7-767411869FD0}" type="datetimeFigureOut">
              <a:rPr lang="it-IT" smtClean="0"/>
              <a:pPr/>
              <a:t>18/06/2026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393E-8D20-43DA-8DFD-F428651F789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661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D4141-0DFF-4BBA-B6B7-767411869FD0}" type="datetimeFigureOut">
              <a:rPr lang="it-IT" smtClean="0"/>
              <a:pPr/>
              <a:t>18/06/2026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393E-8D20-43DA-8DFD-F428651F789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0254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D4141-0DFF-4BBA-B6B7-767411869FD0}" type="datetimeFigureOut">
              <a:rPr lang="it-IT" smtClean="0"/>
              <a:pPr/>
              <a:t>18/06/2026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393E-8D20-43DA-8DFD-F428651F789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8496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D4141-0DFF-4BBA-B6B7-767411869FD0}" type="datetimeFigureOut">
              <a:rPr lang="it-IT" smtClean="0"/>
              <a:pPr/>
              <a:t>18/06/2026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393E-8D20-43DA-8DFD-F428651F789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2691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D4141-0DFF-4BBA-B6B7-767411869FD0}" type="datetimeFigureOut">
              <a:rPr lang="it-IT" smtClean="0"/>
              <a:pPr/>
              <a:t>18/06/2026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393E-8D20-43DA-8DFD-F428651F789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205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E1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DD4141-0DFF-4BBA-B6B7-767411869FD0}" type="datetimeFigureOut">
              <a:rPr lang="it-IT" smtClean="0"/>
              <a:pPr/>
              <a:t>18/06/2026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5393E-8D20-43DA-8DFD-F428651F789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1354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79A593C-D778-4D7A-9C31-5FF183BE34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1038" y="365126"/>
            <a:ext cx="8543925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  <a:endParaRPr lang="en-US" altLang="it-IT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4C567785-E1B8-4A72-BCF2-FF701F0AFF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  <a:endParaRPr lang="en-US" alt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08D4E7-BFAC-4B48-BF9D-D034DB38E0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4E80324-07DA-4C62-AB2E-485C7F69FA74}" type="datetimeFigureOut">
              <a:rPr lang="it-IT"/>
              <a:pPr>
                <a:defRPr/>
              </a:pPr>
              <a:t>18/06/2026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0B0011-5A4B-4228-8216-668FF94862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48D352-64D7-4BAE-B40D-0964FD119C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A9C225B-56E7-4CD3-9A0A-1BACCF98F6E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27035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1">
            <a:extLst>
              <a:ext uri="{FF2B5EF4-FFF2-40B4-BE49-F238E27FC236}">
                <a16:creationId xmlns:a16="http://schemas.microsoft.com/office/drawing/2014/main" id="{6D40E4C3-30A3-4E8A-BE3B-F9AD3988B0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9138" y="606426"/>
            <a:ext cx="3275012" cy="485775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344735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altLang="it-IT" sz="2556" kern="0" dirty="0">
                <a:solidFill>
                  <a:srgbClr val="000000"/>
                </a:solidFill>
                <a:latin typeface="Calibri" panose="020F0502020204030204"/>
                <a:cs typeface="Arial" panose="020B0604020202020204" pitchFamily="34" charset="0"/>
              </a:rPr>
              <a:t>ORDINE DEL CULTO</a:t>
            </a:r>
          </a:p>
        </p:txBody>
      </p:sp>
      <p:sp>
        <p:nvSpPr>
          <p:cNvPr id="17411" name="CasellaDiTesto 1">
            <a:extLst>
              <a:ext uri="{FF2B5EF4-FFF2-40B4-BE49-F238E27FC236}">
                <a16:creationId xmlns:a16="http://schemas.microsoft.com/office/drawing/2014/main" id="{DF989E78-18C0-4030-9E84-6C396B877C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5414" y="1103314"/>
            <a:ext cx="4725987" cy="485775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defTabSz="4032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032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032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032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032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03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03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03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03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343594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it-IT" altLang="it-IT" sz="2556" b="1" dirty="0">
                <a:solidFill>
                  <a:srgbClr val="FF0000"/>
                </a:solidFill>
                <a:cs typeface="Arial" panose="020B0604020202020204" pitchFamily="34" charset="0"/>
              </a:rPr>
              <a:t>DOMENICA 21 GIUGNO 2026</a:t>
            </a:r>
          </a:p>
        </p:txBody>
      </p:sp>
      <p:sp>
        <p:nvSpPr>
          <p:cNvPr id="17412" name="Text Box 29">
            <a:extLst>
              <a:ext uri="{FF2B5EF4-FFF2-40B4-BE49-F238E27FC236}">
                <a16:creationId xmlns:a16="http://schemas.microsoft.com/office/drawing/2014/main" id="{44EDD2BA-586D-4185-B82A-4380A56E4F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4776" y="1763713"/>
            <a:ext cx="5294313" cy="44878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defTabSz="4032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032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032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032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032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03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03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03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03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343594" fontAlgn="base">
              <a:spcBef>
                <a:spcPts val="234"/>
              </a:spcBef>
              <a:spcAft>
                <a:spcPts val="234"/>
              </a:spcAft>
              <a:defRPr/>
            </a:pPr>
            <a:r>
              <a:rPr kumimoji="1" lang="it-IT" altLang="it-IT" sz="2556" b="1" dirty="0">
                <a:solidFill>
                  <a:srgbClr val="0000FF"/>
                </a:solidFill>
                <a:cs typeface="Arial" panose="020B0604020202020204" pitchFamily="34" charset="0"/>
              </a:rPr>
              <a:t>Inno</a:t>
            </a:r>
            <a:r>
              <a:rPr kumimoji="1" lang="it-IT" altLang="it-IT" sz="2556" b="1" dirty="0">
                <a:solidFill>
                  <a:srgbClr val="000000"/>
                </a:solidFill>
                <a:cs typeface="Arial" panose="020B0604020202020204" pitchFamily="34" charset="0"/>
              </a:rPr>
              <a:t>: 170</a:t>
            </a:r>
          </a:p>
          <a:p>
            <a:pPr defTabSz="343594" fontAlgn="base">
              <a:spcBef>
                <a:spcPts val="234"/>
              </a:spcBef>
              <a:spcAft>
                <a:spcPts val="234"/>
              </a:spcAft>
              <a:defRPr/>
            </a:pPr>
            <a:r>
              <a:rPr kumimoji="1" lang="it-IT" altLang="it-IT" sz="2556" b="1" dirty="0">
                <a:solidFill>
                  <a:srgbClr val="0000FF"/>
                </a:solidFill>
                <a:cs typeface="Arial" panose="020B0604020202020204" pitchFamily="34" charset="0"/>
              </a:rPr>
              <a:t>Lettura</a:t>
            </a:r>
            <a:r>
              <a:rPr kumimoji="1" lang="it-IT" altLang="it-IT" sz="2556" b="1" dirty="0">
                <a:solidFill>
                  <a:srgbClr val="000000"/>
                </a:solidFill>
                <a:cs typeface="Arial" panose="020B0604020202020204" pitchFamily="34" charset="0"/>
              </a:rPr>
              <a:t>:  2 Re 19:1-19 - Roberto</a:t>
            </a:r>
          </a:p>
          <a:p>
            <a:pPr defTabSz="343594" fontAlgn="base">
              <a:spcBef>
                <a:spcPts val="234"/>
              </a:spcBef>
              <a:spcAft>
                <a:spcPts val="234"/>
              </a:spcAft>
              <a:defRPr/>
            </a:pPr>
            <a:r>
              <a:rPr kumimoji="1" lang="it-IT" altLang="it-IT" sz="2556" b="1" dirty="0">
                <a:solidFill>
                  <a:srgbClr val="0000FF"/>
                </a:solidFill>
                <a:cs typeface="Arial" panose="020B0604020202020204" pitchFamily="34" charset="0"/>
              </a:rPr>
              <a:t>Inno</a:t>
            </a:r>
            <a:r>
              <a:rPr kumimoji="1" lang="it-IT" altLang="it-IT" sz="2556" b="1" dirty="0">
                <a:solidFill>
                  <a:srgbClr val="000000"/>
                </a:solidFill>
                <a:cs typeface="Arial" panose="020B0604020202020204" pitchFamily="34" charset="0"/>
              </a:rPr>
              <a:t>: 7</a:t>
            </a:r>
          </a:p>
          <a:p>
            <a:pPr defTabSz="343594" fontAlgn="base">
              <a:spcBef>
                <a:spcPts val="234"/>
              </a:spcBef>
              <a:spcAft>
                <a:spcPts val="234"/>
              </a:spcAft>
              <a:defRPr/>
            </a:pPr>
            <a:r>
              <a:rPr kumimoji="1" lang="it-IT" altLang="it-IT" sz="2556" b="1" dirty="0">
                <a:solidFill>
                  <a:srgbClr val="0000FF"/>
                </a:solidFill>
                <a:cs typeface="Arial" panose="020B0604020202020204" pitchFamily="34" charset="0"/>
              </a:rPr>
              <a:t>Preghiera</a:t>
            </a:r>
            <a:r>
              <a:rPr kumimoji="1" lang="it-IT" altLang="it-IT" sz="2556" b="1" dirty="0">
                <a:solidFill>
                  <a:srgbClr val="000000"/>
                </a:solidFill>
                <a:cs typeface="Arial" panose="020B0604020202020204" pitchFamily="34" charset="0"/>
              </a:rPr>
              <a:t>:  Luca</a:t>
            </a:r>
          </a:p>
          <a:p>
            <a:pPr defTabSz="343594" fontAlgn="base">
              <a:spcBef>
                <a:spcPts val="234"/>
              </a:spcBef>
              <a:spcAft>
                <a:spcPts val="234"/>
              </a:spcAft>
              <a:defRPr/>
            </a:pPr>
            <a:r>
              <a:rPr kumimoji="1" lang="it-IT" altLang="it-IT" sz="2556" b="1" dirty="0">
                <a:solidFill>
                  <a:srgbClr val="0000FF"/>
                </a:solidFill>
                <a:cs typeface="Arial" panose="020B0604020202020204" pitchFamily="34" charset="0"/>
              </a:rPr>
              <a:t>Inno</a:t>
            </a:r>
            <a:r>
              <a:rPr kumimoji="1" lang="it-IT" altLang="it-IT" sz="2556" b="1" dirty="0">
                <a:solidFill>
                  <a:srgbClr val="000000"/>
                </a:solidFill>
                <a:cs typeface="Arial" panose="020B0604020202020204" pitchFamily="34" charset="0"/>
              </a:rPr>
              <a:t>: 208</a:t>
            </a:r>
          </a:p>
          <a:p>
            <a:pPr algn="just" defTabSz="343594" fontAlgn="base">
              <a:spcBef>
                <a:spcPts val="234"/>
              </a:spcBef>
              <a:spcAft>
                <a:spcPts val="234"/>
              </a:spcAft>
              <a:defRPr/>
            </a:pPr>
            <a:r>
              <a:rPr kumimoji="1" lang="it-IT" altLang="it-IT" sz="2556" b="1" dirty="0">
                <a:solidFill>
                  <a:srgbClr val="0000FF"/>
                </a:solidFill>
                <a:cs typeface="Arial" panose="020B0604020202020204" pitchFamily="34" charset="0"/>
              </a:rPr>
              <a:t>Sermone</a:t>
            </a:r>
            <a:r>
              <a:rPr kumimoji="1" lang="it-IT" altLang="it-IT" sz="2556" b="1" dirty="0">
                <a:solidFill>
                  <a:srgbClr val="000000"/>
                </a:solidFill>
                <a:cs typeface="Arial" panose="020B0604020202020204" pitchFamily="34" charset="0"/>
              </a:rPr>
              <a:t>: Francesco</a:t>
            </a:r>
          </a:p>
          <a:p>
            <a:pPr algn="just" defTabSz="343594" fontAlgn="base">
              <a:spcBef>
                <a:spcPts val="234"/>
              </a:spcBef>
              <a:spcAft>
                <a:spcPts val="234"/>
              </a:spcAft>
              <a:defRPr/>
            </a:pPr>
            <a:r>
              <a:rPr kumimoji="1" lang="it-IT" altLang="it-IT" sz="2556" b="1" dirty="0">
                <a:solidFill>
                  <a:srgbClr val="0000FF"/>
                </a:solidFill>
                <a:cs typeface="Arial" panose="020B0604020202020204" pitchFamily="34" charset="0"/>
              </a:rPr>
              <a:t>Inno</a:t>
            </a:r>
            <a:r>
              <a:rPr kumimoji="1" lang="it-IT" altLang="it-IT" sz="2556" b="1" dirty="0">
                <a:solidFill>
                  <a:srgbClr val="000000"/>
                </a:solidFill>
                <a:cs typeface="Arial" panose="020B0604020202020204" pitchFamily="34" charset="0"/>
              </a:rPr>
              <a:t>: 108</a:t>
            </a:r>
          </a:p>
          <a:p>
            <a:pPr algn="just" defTabSz="343594" fontAlgn="base">
              <a:spcBef>
                <a:spcPts val="234"/>
              </a:spcBef>
              <a:spcAft>
                <a:spcPts val="234"/>
              </a:spcAft>
              <a:defRPr/>
            </a:pPr>
            <a:r>
              <a:rPr kumimoji="1" lang="it-IT" altLang="it-IT" sz="2556" b="1" dirty="0">
                <a:solidFill>
                  <a:srgbClr val="0000FF"/>
                </a:solidFill>
                <a:cs typeface="Arial" panose="020B0604020202020204" pitchFamily="34" charset="0"/>
              </a:rPr>
              <a:t>Cena</a:t>
            </a:r>
            <a:r>
              <a:rPr kumimoji="1" lang="it-IT" altLang="it-IT" sz="2556" b="1" dirty="0">
                <a:solidFill>
                  <a:srgbClr val="000000"/>
                </a:solidFill>
                <a:cs typeface="Arial" panose="020B0604020202020204" pitchFamily="34" charset="0"/>
              </a:rPr>
              <a:t>:  Luca - Roberto</a:t>
            </a:r>
          </a:p>
          <a:p>
            <a:pPr algn="just" defTabSz="343594" fontAlgn="base">
              <a:spcBef>
                <a:spcPts val="234"/>
              </a:spcBef>
              <a:spcAft>
                <a:spcPts val="234"/>
              </a:spcAft>
              <a:defRPr/>
            </a:pPr>
            <a:r>
              <a:rPr kumimoji="1" lang="it-IT" altLang="it-IT" sz="2556" b="1" dirty="0">
                <a:solidFill>
                  <a:srgbClr val="0000FF"/>
                </a:solidFill>
                <a:cs typeface="Arial" panose="020B0604020202020204" pitchFamily="34" charset="0"/>
              </a:rPr>
              <a:t>Inno</a:t>
            </a:r>
            <a:r>
              <a:rPr kumimoji="1" lang="it-IT" altLang="it-IT" sz="2556" b="1" dirty="0">
                <a:solidFill>
                  <a:srgbClr val="000000"/>
                </a:solidFill>
                <a:cs typeface="Arial" panose="020B0604020202020204" pitchFamily="34" charset="0"/>
              </a:rPr>
              <a:t>: 226</a:t>
            </a:r>
          </a:p>
          <a:p>
            <a:pPr algn="just" defTabSz="343594" fontAlgn="base">
              <a:spcBef>
                <a:spcPts val="234"/>
              </a:spcBef>
              <a:spcAft>
                <a:spcPts val="234"/>
              </a:spcAft>
              <a:defRPr/>
            </a:pPr>
            <a:r>
              <a:rPr kumimoji="1" lang="it-IT" altLang="it-IT" sz="2556" b="1" dirty="0">
                <a:solidFill>
                  <a:srgbClr val="0000FF"/>
                </a:solidFill>
                <a:cs typeface="Arial" panose="020B0604020202020204" pitchFamily="34" charset="0"/>
              </a:rPr>
              <a:t>Preghiera</a:t>
            </a:r>
            <a:r>
              <a:rPr kumimoji="1" lang="it-IT" altLang="it-IT" sz="2556" b="1" dirty="0">
                <a:solidFill>
                  <a:srgbClr val="000000"/>
                </a:solidFill>
                <a:cs typeface="Arial" panose="020B0604020202020204" pitchFamily="34" charset="0"/>
              </a:rPr>
              <a:t>: Franco</a:t>
            </a:r>
          </a:p>
        </p:txBody>
      </p:sp>
    </p:spTree>
    <p:extLst>
      <p:ext uri="{BB962C8B-B14F-4D97-AF65-F5344CB8AC3E}">
        <p14:creationId xmlns:p14="http://schemas.microsoft.com/office/powerpoint/2010/main" val="3043261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2968558" y="1261745"/>
            <a:ext cx="4238661" cy="42493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8000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BISOGNO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80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8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FIDUCIA</a:t>
            </a:r>
            <a:endParaRPr lang="it-IT" sz="80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947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68498" y="318052"/>
            <a:ext cx="9569003" cy="61762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it-IT" sz="3200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Esempi biblici di Fiducia: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it-IT" sz="1100" b="1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it-IT" sz="2400" b="1" dirty="0">
                <a:solidFill>
                  <a:srgbClr val="0000FF"/>
                </a:solidFill>
              </a:rPr>
              <a:t>Fiducia in Dio:</a:t>
            </a:r>
          </a:p>
          <a:p>
            <a:pPr lvl="0" algn="just"/>
            <a:r>
              <a:rPr lang="it-IT" sz="2400" b="1" dirty="0">
                <a:solidFill>
                  <a:srgbClr val="FF0000"/>
                </a:solidFill>
              </a:rPr>
              <a:t>2 Corinzi 1:9</a:t>
            </a:r>
            <a:r>
              <a:rPr lang="it-IT" sz="2400" dirty="0"/>
              <a:t> - Non su noi stessi, ma in Dio</a:t>
            </a:r>
          </a:p>
          <a:p>
            <a:pPr lvl="0" algn="just"/>
            <a:endParaRPr lang="it-IT" sz="2400" b="1" dirty="0">
              <a:solidFill>
                <a:srgbClr val="0000FF"/>
              </a:solidFill>
            </a:endParaRPr>
          </a:p>
          <a:p>
            <a:pPr lvl="0" algn="just"/>
            <a:r>
              <a:rPr lang="it-IT" sz="2400" b="1" dirty="0">
                <a:solidFill>
                  <a:srgbClr val="0000FF"/>
                </a:solidFill>
              </a:rPr>
              <a:t>Fiducia di recare beneficio:</a:t>
            </a:r>
          </a:p>
          <a:p>
            <a:pPr algn="just"/>
            <a:r>
              <a:rPr lang="it-IT" sz="2400" b="1" dirty="0">
                <a:solidFill>
                  <a:srgbClr val="FF0000"/>
                </a:solidFill>
              </a:rPr>
              <a:t>2 Corinzi 1:15</a:t>
            </a:r>
            <a:r>
              <a:rPr lang="it-IT" sz="2400" dirty="0"/>
              <a:t> - Procurare beneficio a chi ascolta</a:t>
            </a:r>
          </a:p>
          <a:p>
            <a:pPr algn="just"/>
            <a:endParaRPr lang="it-IT" sz="2400" b="1" dirty="0">
              <a:solidFill>
                <a:srgbClr val="0000FF"/>
              </a:solidFill>
            </a:endParaRPr>
          </a:p>
          <a:p>
            <a:pPr algn="just"/>
            <a:r>
              <a:rPr lang="it-IT" sz="2400" b="1" dirty="0">
                <a:solidFill>
                  <a:srgbClr val="0000FF"/>
                </a:solidFill>
              </a:rPr>
              <a:t>Fiducia che alla riprensione segua il ravvedimento:</a:t>
            </a:r>
          </a:p>
          <a:p>
            <a:pPr algn="just"/>
            <a:r>
              <a:rPr lang="it-IT" sz="2400" b="1" dirty="0">
                <a:solidFill>
                  <a:srgbClr val="FF0000"/>
                </a:solidFill>
              </a:rPr>
              <a:t>2 Corinzi 2:3</a:t>
            </a:r>
            <a:r>
              <a:rPr lang="it-IT" sz="2400" dirty="0"/>
              <a:t> - Chi si ravvede sia accettato nella Chiesa</a:t>
            </a:r>
            <a:endParaRPr lang="it-IT" sz="1000" dirty="0"/>
          </a:p>
          <a:p>
            <a:pPr algn="just"/>
            <a:endParaRPr lang="it-IT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/>
            <a:r>
              <a:rPr lang="it-IT" sz="2400" b="1" dirty="0">
                <a:solidFill>
                  <a:srgbClr val="0000FF"/>
                </a:solidFill>
              </a:rPr>
              <a:t>Fiducia nei fratelli:</a:t>
            </a:r>
          </a:p>
          <a:p>
            <a:pPr lvl="0" algn="just"/>
            <a:r>
              <a:rPr lang="it-IT" sz="2400" b="1" dirty="0">
                <a:solidFill>
                  <a:srgbClr val="FF0000"/>
                </a:solidFill>
              </a:rPr>
              <a:t>2 Corinzi 7:16</a:t>
            </a:r>
            <a:r>
              <a:rPr lang="it-IT" sz="2400" dirty="0">
                <a:solidFill>
                  <a:prstClr val="black"/>
                </a:solidFill>
              </a:rPr>
              <a:t> - Motivo di gioia è poter aver fiducia nei fratelli</a:t>
            </a:r>
          </a:p>
          <a:p>
            <a:pPr lvl="0" algn="just"/>
            <a:endParaRPr lang="it-IT" sz="2400" dirty="0">
              <a:solidFill>
                <a:prstClr val="black"/>
              </a:solidFill>
            </a:endParaRPr>
          </a:p>
          <a:p>
            <a:pPr lvl="0" algn="just"/>
            <a:r>
              <a:rPr lang="it-IT" sz="2400" b="1" dirty="0">
                <a:solidFill>
                  <a:srgbClr val="0000FF"/>
                </a:solidFill>
              </a:rPr>
              <a:t>Fiducia nel lavoro di un fratello:</a:t>
            </a:r>
            <a:endParaRPr lang="it-IT" sz="2400" dirty="0">
              <a:solidFill>
                <a:srgbClr val="0000FF"/>
              </a:solidFill>
            </a:endParaRPr>
          </a:p>
          <a:p>
            <a:pPr lvl="0" algn="just"/>
            <a:r>
              <a:rPr lang="it-IT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Corinzi 8:22</a:t>
            </a:r>
            <a:r>
              <a:rPr lang="it-IT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it-IT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Ogni fratello usi zelo per gli altri</a:t>
            </a:r>
          </a:p>
        </p:txBody>
      </p:sp>
    </p:spTree>
    <p:extLst>
      <p:ext uri="{BB962C8B-B14F-4D97-AF65-F5344CB8AC3E}">
        <p14:creationId xmlns:p14="http://schemas.microsoft.com/office/powerpoint/2010/main" val="1458773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06758" y="-159026"/>
            <a:ext cx="9092484" cy="6859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endParaRPr lang="it-IT" sz="1000" b="1" dirty="0">
              <a:solidFill>
                <a:prstClr val="black"/>
              </a:solidFill>
            </a:endParaRPr>
          </a:p>
          <a:p>
            <a:pPr algn="just"/>
            <a:endParaRPr lang="it-IT" sz="1000" dirty="0"/>
          </a:p>
          <a:p>
            <a:pPr algn="just"/>
            <a:r>
              <a:rPr lang="it-IT" sz="2400" b="1" dirty="0">
                <a:solidFill>
                  <a:srgbClr val="0000FF"/>
                </a:solidFill>
              </a:rPr>
              <a:t>Fiducia nella fedeltà dottrinale:</a:t>
            </a:r>
          </a:p>
          <a:p>
            <a:pPr algn="just"/>
            <a:r>
              <a:rPr lang="it-IT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Galati 5:10</a:t>
            </a:r>
            <a:r>
              <a:rPr lang="it-IT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it-IT" sz="24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Non pensarla diversamente in dottrina</a:t>
            </a:r>
            <a:endParaRPr lang="it-IT" sz="10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it-IT" sz="2400" b="1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it-IT" sz="24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Fiducia che </a:t>
            </a:r>
            <a:r>
              <a:rPr lang="it-IT" sz="2400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ognuno</a:t>
            </a:r>
            <a:r>
              <a:rPr lang="it-IT" sz="2400" b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può avvicinarsi a Dio:</a:t>
            </a:r>
            <a:endParaRPr lang="it-IT" sz="1400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it-IT" sz="2400" b="1" dirty="0">
                <a:solidFill>
                  <a:srgbClr val="FF0000"/>
                </a:solidFill>
              </a:rPr>
              <a:t>Efesini 3:12</a:t>
            </a:r>
            <a:r>
              <a:rPr lang="it-IT" sz="2400" dirty="0"/>
              <a:t> - Tutti possono accostarsi a Dio</a:t>
            </a:r>
          </a:p>
          <a:p>
            <a:pPr algn="just"/>
            <a:endParaRPr lang="it-IT" sz="2400" dirty="0"/>
          </a:p>
          <a:p>
            <a:pPr lvl="0" algn="just">
              <a:defRPr/>
            </a:pPr>
            <a:r>
              <a:rPr lang="it-IT" sz="2400" b="1" dirty="0">
                <a:solidFill>
                  <a:srgbClr val="0000FF"/>
                </a:solidFill>
              </a:rPr>
              <a:t>Fiducia che si porti a termine il proprio compito:</a:t>
            </a:r>
            <a:endParaRPr lang="it-IT" sz="2400" dirty="0">
              <a:solidFill>
                <a:srgbClr val="0000FF"/>
              </a:solidFill>
            </a:endParaRPr>
          </a:p>
          <a:p>
            <a:pPr lvl="0" algn="just">
              <a:defRPr/>
            </a:pPr>
            <a:r>
              <a:rPr lang="it-IT" sz="2400" b="1" dirty="0">
                <a:solidFill>
                  <a:srgbClr val="FF0000"/>
                </a:solidFill>
              </a:rPr>
              <a:t>Filippesi 1:6</a:t>
            </a:r>
            <a:r>
              <a:rPr lang="it-IT" sz="2400" dirty="0">
                <a:solidFill>
                  <a:srgbClr val="FF0000"/>
                </a:solidFill>
              </a:rPr>
              <a:t> </a:t>
            </a:r>
            <a:r>
              <a:rPr lang="it-IT" sz="2400" dirty="0">
                <a:solidFill>
                  <a:prstClr val="black"/>
                </a:solidFill>
              </a:rPr>
              <a:t>- Completare un’opera iniziata</a:t>
            </a:r>
          </a:p>
          <a:p>
            <a:pPr lvl="0" algn="just">
              <a:lnSpc>
                <a:spcPct val="107000"/>
              </a:lnSpc>
              <a:defRPr/>
            </a:pPr>
            <a:endParaRPr lang="it-IT" sz="2400" b="1" dirty="0">
              <a:solidFill>
                <a:srgbClr val="0000FF"/>
              </a:solidFill>
            </a:endParaRPr>
          </a:p>
          <a:p>
            <a:pPr lvl="0" algn="just">
              <a:lnSpc>
                <a:spcPct val="107000"/>
              </a:lnSpc>
              <a:defRPr/>
            </a:pPr>
            <a:r>
              <a:rPr lang="it-IT" sz="2400" b="1" dirty="0">
                <a:solidFill>
                  <a:srgbClr val="0000FF"/>
                </a:solidFill>
              </a:rPr>
              <a:t>Fiducia nella crescita della fede:</a:t>
            </a:r>
            <a:endParaRPr lang="it-IT" sz="2400" b="1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defRPr/>
            </a:pPr>
            <a:r>
              <a:rPr lang="it-IT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Filippesi 1:25</a:t>
            </a:r>
            <a:r>
              <a:rPr lang="it-IT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it-IT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Nel progresso della fede di ognuno</a:t>
            </a:r>
          </a:p>
          <a:p>
            <a:pPr lvl="0" algn="just">
              <a:lnSpc>
                <a:spcPct val="107000"/>
              </a:lnSpc>
              <a:defRPr/>
            </a:pPr>
            <a:endParaRPr lang="it-IT" sz="2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defRPr/>
            </a:pPr>
            <a:r>
              <a:rPr lang="it-IT" sz="2400" b="1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Fiducia che si ubbidisca alle cose del Signore:</a:t>
            </a:r>
          </a:p>
          <a:p>
            <a:pPr lvl="0" algn="just">
              <a:lnSpc>
                <a:spcPct val="107000"/>
              </a:lnSpc>
              <a:defRPr/>
            </a:pPr>
            <a:r>
              <a:rPr lang="it-IT" sz="2400" b="1" dirty="0">
                <a:solidFill>
                  <a:srgbClr val="FF0000"/>
                </a:solidFill>
              </a:rPr>
              <a:t>2 Tessalonicesi 3:4</a:t>
            </a:r>
            <a:r>
              <a:rPr lang="it-IT" sz="2400" dirty="0">
                <a:solidFill>
                  <a:prstClr val="black"/>
                </a:solidFill>
              </a:rPr>
              <a:t> - Che si facciano le cose scritte e ordinate</a:t>
            </a:r>
          </a:p>
          <a:p>
            <a:pPr lvl="0" algn="just">
              <a:lnSpc>
                <a:spcPct val="107000"/>
              </a:lnSpc>
              <a:defRPr/>
            </a:pPr>
            <a:endParaRPr lang="it-IT" sz="2400" dirty="0">
              <a:solidFill>
                <a:prstClr val="black"/>
              </a:solidFill>
            </a:endParaRPr>
          </a:p>
          <a:p>
            <a:pPr algn="just"/>
            <a:r>
              <a:rPr lang="it-IT" sz="2400" b="1" dirty="0">
                <a:solidFill>
                  <a:srgbClr val="0000FF"/>
                </a:solidFill>
              </a:rPr>
              <a:t>Fiducia di poter abitare col Signore:</a:t>
            </a:r>
            <a:endParaRPr lang="it-IT" sz="2400" dirty="0"/>
          </a:p>
          <a:p>
            <a:pPr algn="just"/>
            <a:r>
              <a:rPr lang="it-IT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Corinzi 5:6-8</a:t>
            </a:r>
            <a:r>
              <a:rPr lang="it-IT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it-IT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Partire dal corpo e abitare con il Signore</a:t>
            </a:r>
          </a:p>
        </p:txBody>
      </p:sp>
    </p:spTree>
    <p:extLst>
      <p:ext uri="{BB962C8B-B14F-4D97-AF65-F5344CB8AC3E}">
        <p14:creationId xmlns:p14="http://schemas.microsoft.com/office/powerpoint/2010/main" val="2942195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2082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25482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311</TotalTime>
  <Words>236</Words>
  <Application>Microsoft Office PowerPoint</Application>
  <PresentationFormat>A4 (21x29,7 cm)</PresentationFormat>
  <Paragraphs>51</Paragraphs>
  <Slides>6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Tahoma</vt:lpstr>
      <vt:lpstr>Tema di Office</vt:lpstr>
      <vt:lpstr>2_Tema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Francesco Fosci</dc:creator>
  <cp:lastModifiedBy>Franco</cp:lastModifiedBy>
  <cp:revision>29</cp:revision>
  <dcterms:created xsi:type="dcterms:W3CDTF">2020-05-22T21:15:30Z</dcterms:created>
  <dcterms:modified xsi:type="dcterms:W3CDTF">2026-06-18T08:16:38Z</dcterms:modified>
</cp:coreProperties>
</file>