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1"/>
  </p:notesMasterIdLst>
  <p:sldIdLst>
    <p:sldId id="668" r:id="rId3"/>
    <p:sldId id="256" r:id="rId4"/>
    <p:sldId id="257" r:id="rId5"/>
    <p:sldId id="258" r:id="rId6"/>
    <p:sldId id="259" r:id="rId7"/>
    <p:sldId id="260" r:id="rId8"/>
    <p:sldId id="263" r:id="rId9"/>
    <p:sldId id="261" r:id="rId10"/>
  </p:sldIdLst>
  <p:sldSz cx="9906000" cy="6858000" type="A4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  <a:srgbClr val="CCFF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19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2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D7096E-191B-43D7-987F-A14EB4653142}" type="datetimeFigureOut">
              <a:rPr lang="it-IT" smtClean="0"/>
              <a:t>26/04/2024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796429-ECC7-4977-8F5D-8FD63AA9CA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8569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AD413-2A71-4D96-87A8-3A92B428891F}" type="datetimeFigureOut">
              <a:rPr lang="it-IT" smtClean="0"/>
              <a:t>26/04/2024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88D30-DD7A-4549-A650-03686265EB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9259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AD413-2A71-4D96-87A8-3A92B428891F}" type="datetimeFigureOut">
              <a:rPr lang="it-IT" smtClean="0"/>
              <a:t>26/04/2024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88D30-DD7A-4549-A650-03686265EB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6067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AD413-2A71-4D96-87A8-3A92B428891F}" type="datetimeFigureOut">
              <a:rPr lang="it-IT" smtClean="0"/>
              <a:t>26/04/2024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88D30-DD7A-4549-A650-03686265EB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439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4"/>
            <a:ext cx="8420100" cy="2387600"/>
          </a:xfrm>
        </p:spPr>
        <p:txBody>
          <a:bodyPr anchor="b"/>
          <a:lstStyle>
            <a:lvl1pPr algn="ctr">
              <a:defRPr sz="2089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835"/>
            </a:lvl1pPr>
            <a:lvl2pPr marL="159113" indent="0" algn="ctr">
              <a:buNone/>
              <a:defRPr sz="696"/>
            </a:lvl2pPr>
            <a:lvl3pPr marL="318226" indent="0" algn="ctr">
              <a:buNone/>
              <a:defRPr sz="627"/>
            </a:lvl3pPr>
            <a:lvl4pPr marL="477340" indent="0" algn="ctr">
              <a:buNone/>
              <a:defRPr sz="558"/>
            </a:lvl4pPr>
            <a:lvl5pPr marL="636453" indent="0" algn="ctr">
              <a:buNone/>
              <a:defRPr sz="558"/>
            </a:lvl5pPr>
            <a:lvl6pPr marL="795565" indent="0" algn="ctr">
              <a:buNone/>
              <a:defRPr sz="558"/>
            </a:lvl6pPr>
            <a:lvl7pPr marL="954677" indent="0" algn="ctr">
              <a:buNone/>
              <a:defRPr sz="558"/>
            </a:lvl7pPr>
            <a:lvl8pPr marL="1113791" indent="0" algn="ctr">
              <a:buNone/>
              <a:defRPr sz="558"/>
            </a:lvl8pPr>
            <a:lvl9pPr marL="1272903" indent="0" algn="ctr">
              <a:buNone/>
              <a:defRPr sz="558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704E3F-FE20-4EFB-9D6D-DEC57B57F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71B9BF5-8C26-48D5-944A-18D589B56F00}" type="datetimeFigureOut">
              <a:rPr lang="it-IT"/>
              <a:pPr>
                <a:defRPr/>
              </a:pPr>
              <a:t>26/04/2024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0756A4-8957-48FD-B552-1C48C98D9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1CF28C-5DE7-46FA-BBA2-A6FC16DC0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17A6A-8A94-4233-B5E4-066A3339FBD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663564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A40632-5720-42F8-A9AA-7D06769FE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DE111EE-24A4-4803-9790-F6799D0A0558}" type="datetimeFigureOut">
              <a:rPr lang="it-IT"/>
              <a:pPr>
                <a:defRPr/>
              </a:pPr>
              <a:t>26/04/2024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C9981E-4A18-4587-B1FA-057C58DA8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539D71-EBAE-49C2-90E9-3EE4B4623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299D5-990A-48A1-916C-98A698AE0A1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99169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83" y="1709751"/>
            <a:ext cx="8543925" cy="2852737"/>
          </a:xfrm>
        </p:spPr>
        <p:txBody>
          <a:bodyPr anchor="b"/>
          <a:lstStyle>
            <a:lvl1pPr>
              <a:defRPr sz="2089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83" y="4589476"/>
            <a:ext cx="8543925" cy="1500187"/>
          </a:xfrm>
        </p:spPr>
        <p:txBody>
          <a:bodyPr/>
          <a:lstStyle>
            <a:lvl1pPr marL="0" indent="0">
              <a:buNone/>
              <a:defRPr sz="835">
                <a:solidFill>
                  <a:schemeClr val="tx1"/>
                </a:solidFill>
              </a:defRPr>
            </a:lvl1pPr>
            <a:lvl2pPr marL="159113" indent="0">
              <a:buNone/>
              <a:defRPr sz="696">
                <a:solidFill>
                  <a:schemeClr val="tx1">
                    <a:tint val="75000"/>
                  </a:schemeClr>
                </a:solidFill>
              </a:defRPr>
            </a:lvl2pPr>
            <a:lvl3pPr marL="318226" indent="0">
              <a:buNone/>
              <a:defRPr sz="627">
                <a:solidFill>
                  <a:schemeClr val="tx1">
                    <a:tint val="75000"/>
                  </a:schemeClr>
                </a:solidFill>
              </a:defRPr>
            </a:lvl3pPr>
            <a:lvl4pPr marL="477340" indent="0">
              <a:buNone/>
              <a:defRPr sz="558">
                <a:solidFill>
                  <a:schemeClr val="tx1">
                    <a:tint val="75000"/>
                  </a:schemeClr>
                </a:solidFill>
              </a:defRPr>
            </a:lvl4pPr>
            <a:lvl5pPr marL="636453" indent="0">
              <a:buNone/>
              <a:defRPr sz="558">
                <a:solidFill>
                  <a:schemeClr val="tx1">
                    <a:tint val="75000"/>
                  </a:schemeClr>
                </a:solidFill>
              </a:defRPr>
            </a:lvl5pPr>
            <a:lvl6pPr marL="795565" indent="0">
              <a:buNone/>
              <a:defRPr sz="558">
                <a:solidFill>
                  <a:schemeClr val="tx1">
                    <a:tint val="75000"/>
                  </a:schemeClr>
                </a:solidFill>
              </a:defRPr>
            </a:lvl6pPr>
            <a:lvl7pPr marL="954677" indent="0">
              <a:buNone/>
              <a:defRPr sz="558">
                <a:solidFill>
                  <a:schemeClr val="tx1">
                    <a:tint val="75000"/>
                  </a:schemeClr>
                </a:solidFill>
              </a:defRPr>
            </a:lvl7pPr>
            <a:lvl8pPr marL="1113791" indent="0">
              <a:buNone/>
              <a:defRPr sz="558">
                <a:solidFill>
                  <a:schemeClr val="tx1">
                    <a:tint val="75000"/>
                  </a:schemeClr>
                </a:solidFill>
              </a:defRPr>
            </a:lvl8pPr>
            <a:lvl9pPr marL="1272903" indent="0">
              <a:buNone/>
              <a:defRPr sz="55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47DB9D-36E8-452E-B24A-CFC02A596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A79F9AA-90EC-4B5E-AEA2-E6177ADF1C84}" type="datetimeFigureOut">
              <a:rPr lang="it-IT"/>
              <a:pPr>
                <a:defRPr/>
              </a:pPr>
              <a:t>26/04/2024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34E12-8A63-4471-8C2D-64344CDA7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865366-3F9A-4751-ACFE-185119C4B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9E78B-0217-4201-9B0B-E9F8B1B3A27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689269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8577F0-9EE5-4070-8FE3-B54DBED00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8DF43E5-6D18-45B1-9DD1-226F25327B36}" type="datetimeFigureOut">
              <a:rPr lang="it-IT"/>
              <a:pPr>
                <a:defRPr/>
              </a:pPr>
              <a:t>26/04/2024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143F6D-7A6F-4BF9-82EB-BA9C56D46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9F06DE-1E24-4812-901A-7EE24F114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761A5-EF17-410A-93D1-EB9067FD52C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60339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31" y="365134"/>
            <a:ext cx="8543925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30" y="1681164"/>
            <a:ext cx="4190702" cy="823912"/>
          </a:xfrm>
        </p:spPr>
        <p:txBody>
          <a:bodyPr anchor="b"/>
          <a:lstStyle>
            <a:lvl1pPr marL="0" indent="0">
              <a:buNone/>
              <a:defRPr sz="835" b="1"/>
            </a:lvl1pPr>
            <a:lvl2pPr marL="159113" indent="0">
              <a:buNone/>
              <a:defRPr sz="696" b="1"/>
            </a:lvl2pPr>
            <a:lvl3pPr marL="318226" indent="0">
              <a:buNone/>
              <a:defRPr sz="627" b="1"/>
            </a:lvl3pPr>
            <a:lvl4pPr marL="477340" indent="0">
              <a:buNone/>
              <a:defRPr sz="558" b="1"/>
            </a:lvl4pPr>
            <a:lvl5pPr marL="636453" indent="0">
              <a:buNone/>
              <a:defRPr sz="558" b="1"/>
            </a:lvl5pPr>
            <a:lvl6pPr marL="795565" indent="0">
              <a:buNone/>
              <a:defRPr sz="558" b="1"/>
            </a:lvl6pPr>
            <a:lvl7pPr marL="954677" indent="0">
              <a:buNone/>
              <a:defRPr sz="558" b="1"/>
            </a:lvl7pPr>
            <a:lvl8pPr marL="1113791" indent="0">
              <a:buNone/>
              <a:defRPr sz="558" b="1"/>
            </a:lvl8pPr>
            <a:lvl9pPr marL="1272903" indent="0">
              <a:buNone/>
              <a:defRPr sz="558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30" y="2505075"/>
            <a:ext cx="4190702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4" y="1681164"/>
            <a:ext cx="4211340" cy="823912"/>
          </a:xfrm>
        </p:spPr>
        <p:txBody>
          <a:bodyPr anchor="b"/>
          <a:lstStyle>
            <a:lvl1pPr marL="0" indent="0">
              <a:buNone/>
              <a:defRPr sz="835" b="1"/>
            </a:lvl1pPr>
            <a:lvl2pPr marL="159113" indent="0">
              <a:buNone/>
              <a:defRPr sz="696" b="1"/>
            </a:lvl2pPr>
            <a:lvl3pPr marL="318226" indent="0">
              <a:buNone/>
              <a:defRPr sz="627" b="1"/>
            </a:lvl3pPr>
            <a:lvl4pPr marL="477340" indent="0">
              <a:buNone/>
              <a:defRPr sz="558" b="1"/>
            </a:lvl4pPr>
            <a:lvl5pPr marL="636453" indent="0">
              <a:buNone/>
              <a:defRPr sz="558" b="1"/>
            </a:lvl5pPr>
            <a:lvl6pPr marL="795565" indent="0">
              <a:buNone/>
              <a:defRPr sz="558" b="1"/>
            </a:lvl6pPr>
            <a:lvl7pPr marL="954677" indent="0">
              <a:buNone/>
              <a:defRPr sz="558" b="1"/>
            </a:lvl7pPr>
            <a:lvl8pPr marL="1113791" indent="0">
              <a:buNone/>
              <a:defRPr sz="558" b="1"/>
            </a:lvl8pPr>
            <a:lvl9pPr marL="1272903" indent="0">
              <a:buNone/>
              <a:defRPr sz="558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4" y="2505075"/>
            <a:ext cx="4211340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070250-3F5A-452E-92AC-CBE8B8596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AC12F9B-02D4-466A-BD39-994BF7D88DBD}" type="datetimeFigureOut">
              <a:rPr lang="it-IT"/>
              <a:pPr>
                <a:defRPr/>
              </a:pPr>
              <a:t>26/04/2024</a:t>
            </a:fld>
            <a:endParaRPr lang="it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5AAE47-54AF-43B5-B460-89DA8A7D4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71523B5-0D25-497B-9156-771438986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F2117D-0F84-4B36-96CF-348B2FD5E9B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470810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6162C5-7C88-4FDE-8D81-196EF5C1B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420AE4E-848A-4966-957B-1D427EE6DFCC}" type="datetimeFigureOut">
              <a:rPr lang="it-IT"/>
              <a:pPr>
                <a:defRPr/>
              </a:pPr>
              <a:t>26/04/2024</a:t>
            </a:fld>
            <a:endParaRPr lang="it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50178C-76C5-4807-8FD1-2B6D44EE4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801158-EE39-4BA1-AEFA-95FE79807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BCD1B-509A-46CA-BD93-D48F19A07BC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147227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45A985-FA64-41A3-B1FA-631FBC737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A1061C6-0677-4B72-AE5A-70C1059D853A}" type="datetimeFigureOut">
              <a:rPr lang="it-IT"/>
              <a:pPr>
                <a:defRPr/>
              </a:pPr>
              <a:t>26/04/2024</a:t>
            </a:fld>
            <a:endParaRPr lang="it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82EA19-1B9A-43CC-B2DF-66250B44D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605126-0199-4E3B-83C8-C464A6D78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D2EC5-9DC7-4062-868F-3F39C2AEDD0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2478543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9" y="457200"/>
            <a:ext cx="3194944" cy="1600200"/>
          </a:xfrm>
        </p:spPr>
        <p:txBody>
          <a:bodyPr anchor="b"/>
          <a:lstStyle>
            <a:lvl1pPr>
              <a:defRPr sz="1113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1" y="987438"/>
            <a:ext cx="5014913" cy="4873625"/>
          </a:xfrm>
        </p:spPr>
        <p:txBody>
          <a:bodyPr/>
          <a:lstStyle>
            <a:lvl1pPr>
              <a:defRPr sz="1113"/>
            </a:lvl1pPr>
            <a:lvl2pPr>
              <a:defRPr sz="976"/>
            </a:lvl2pPr>
            <a:lvl3pPr>
              <a:defRPr sz="835"/>
            </a:lvl3pPr>
            <a:lvl4pPr>
              <a:defRPr sz="696"/>
            </a:lvl4pPr>
            <a:lvl5pPr>
              <a:defRPr sz="696"/>
            </a:lvl5pPr>
            <a:lvl6pPr>
              <a:defRPr sz="696"/>
            </a:lvl6pPr>
            <a:lvl7pPr>
              <a:defRPr sz="696"/>
            </a:lvl7pPr>
            <a:lvl8pPr>
              <a:defRPr sz="696"/>
            </a:lvl8pPr>
            <a:lvl9pPr>
              <a:defRPr sz="696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9" y="2057400"/>
            <a:ext cx="3194944" cy="3811588"/>
          </a:xfrm>
        </p:spPr>
        <p:txBody>
          <a:bodyPr/>
          <a:lstStyle>
            <a:lvl1pPr marL="0" indent="0">
              <a:buNone/>
              <a:defRPr sz="558"/>
            </a:lvl1pPr>
            <a:lvl2pPr marL="159113" indent="0">
              <a:buNone/>
              <a:defRPr sz="486"/>
            </a:lvl2pPr>
            <a:lvl3pPr marL="318226" indent="0">
              <a:buNone/>
              <a:defRPr sz="417"/>
            </a:lvl3pPr>
            <a:lvl4pPr marL="477340" indent="0">
              <a:buNone/>
              <a:defRPr sz="348"/>
            </a:lvl4pPr>
            <a:lvl5pPr marL="636453" indent="0">
              <a:buNone/>
              <a:defRPr sz="348"/>
            </a:lvl5pPr>
            <a:lvl6pPr marL="795565" indent="0">
              <a:buNone/>
              <a:defRPr sz="348"/>
            </a:lvl6pPr>
            <a:lvl7pPr marL="954677" indent="0">
              <a:buNone/>
              <a:defRPr sz="348"/>
            </a:lvl7pPr>
            <a:lvl8pPr marL="1113791" indent="0">
              <a:buNone/>
              <a:defRPr sz="348"/>
            </a:lvl8pPr>
            <a:lvl9pPr marL="1272903" indent="0">
              <a:buNone/>
              <a:defRPr sz="348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A1AD2D-49EC-4540-939B-EBB69109E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2D54A79-1754-4F61-878A-29225B849D40}" type="datetimeFigureOut">
              <a:rPr lang="it-IT"/>
              <a:pPr>
                <a:defRPr/>
              </a:pPr>
              <a:t>26/04/2024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8B91C2-35B7-4DF7-AE5C-243521B14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296D4E-8F2B-4042-8FF0-227BBFB51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00421-DC78-4D04-B9CB-F4E81A55A00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28731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AD413-2A71-4D96-87A8-3A92B428891F}" type="datetimeFigureOut">
              <a:rPr lang="it-IT" smtClean="0"/>
              <a:t>26/04/2024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88D30-DD7A-4549-A650-03686265EB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1698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9" y="457200"/>
            <a:ext cx="3194944" cy="1600200"/>
          </a:xfrm>
        </p:spPr>
        <p:txBody>
          <a:bodyPr anchor="b"/>
          <a:lstStyle>
            <a:lvl1pPr>
              <a:defRPr sz="1113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1" y="987438"/>
            <a:ext cx="5014913" cy="4873625"/>
          </a:xfrm>
        </p:spPr>
        <p:txBody>
          <a:bodyPr rtlCol="0">
            <a:normAutofit/>
          </a:bodyPr>
          <a:lstStyle>
            <a:lvl1pPr marL="0" indent="0">
              <a:buNone/>
              <a:defRPr sz="1113"/>
            </a:lvl1pPr>
            <a:lvl2pPr marL="159113" indent="0">
              <a:buNone/>
              <a:defRPr sz="976"/>
            </a:lvl2pPr>
            <a:lvl3pPr marL="318226" indent="0">
              <a:buNone/>
              <a:defRPr sz="835"/>
            </a:lvl3pPr>
            <a:lvl4pPr marL="477340" indent="0">
              <a:buNone/>
              <a:defRPr sz="696"/>
            </a:lvl4pPr>
            <a:lvl5pPr marL="636453" indent="0">
              <a:buNone/>
              <a:defRPr sz="696"/>
            </a:lvl5pPr>
            <a:lvl6pPr marL="795565" indent="0">
              <a:buNone/>
              <a:defRPr sz="696"/>
            </a:lvl6pPr>
            <a:lvl7pPr marL="954677" indent="0">
              <a:buNone/>
              <a:defRPr sz="696"/>
            </a:lvl7pPr>
            <a:lvl8pPr marL="1113791" indent="0">
              <a:buNone/>
              <a:defRPr sz="696"/>
            </a:lvl8pPr>
            <a:lvl9pPr marL="1272903" indent="0">
              <a:buNone/>
              <a:defRPr sz="696"/>
            </a:lvl9pPr>
          </a:lstStyle>
          <a:p>
            <a:pPr lvl="0"/>
            <a:r>
              <a:rPr lang="it-IT" noProof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9" y="2057400"/>
            <a:ext cx="3194944" cy="3811588"/>
          </a:xfrm>
        </p:spPr>
        <p:txBody>
          <a:bodyPr/>
          <a:lstStyle>
            <a:lvl1pPr marL="0" indent="0">
              <a:buNone/>
              <a:defRPr sz="558"/>
            </a:lvl1pPr>
            <a:lvl2pPr marL="159113" indent="0">
              <a:buNone/>
              <a:defRPr sz="486"/>
            </a:lvl2pPr>
            <a:lvl3pPr marL="318226" indent="0">
              <a:buNone/>
              <a:defRPr sz="417"/>
            </a:lvl3pPr>
            <a:lvl4pPr marL="477340" indent="0">
              <a:buNone/>
              <a:defRPr sz="348"/>
            </a:lvl4pPr>
            <a:lvl5pPr marL="636453" indent="0">
              <a:buNone/>
              <a:defRPr sz="348"/>
            </a:lvl5pPr>
            <a:lvl6pPr marL="795565" indent="0">
              <a:buNone/>
              <a:defRPr sz="348"/>
            </a:lvl6pPr>
            <a:lvl7pPr marL="954677" indent="0">
              <a:buNone/>
              <a:defRPr sz="348"/>
            </a:lvl7pPr>
            <a:lvl8pPr marL="1113791" indent="0">
              <a:buNone/>
              <a:defRPr sz="348"/>
            </a:lvl8pPr>
            <a:lvl9pPr marL="1272903" indent="0">
              <a:buNone/>
              <a:defRPr sz="348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7F1ED4-37D9-4422-B54A-8C3EC7BC6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950C527-3AFD-4D57-8990-D0434C0BADDC}" type="datetimeFigureOut">
              <a:rPr lang="it-IT"/>
              <a:pPr>
                <a:defRPr/>
              </a:pPr>
              <a:t>26/04/2024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936AE6-E120-4B0D-B668-F28005F11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71A0B2-03A4-4E6D-B1CD-6DAA23EAB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D32B7-D24E-4B03-AD14-30E9FE59605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2375061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ED7D95-026A-4180-9ADC-111266F39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AD0445E-774F-40E5-B00D-51C65EC58701}" type="datetimeFigureOut">
              <a:rPr lang="it-IT"/>
              <a:pPr>
                <a:defRPr/>
              </a:pPr>
              <a:t>26/04/2024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BB042D-FD0A-4CBE-A552-1BE5566F5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216740-990E-4B7E-A5A6-7573CA3B8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AE0939-1ECE-4D2B-BCFF-99231E3CD9E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511782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8" y="365126"/>
            <a:ext cx="2135981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44" y="365126"/>
            <a:ext cx="6284119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55A882-DFE4-49D6-8DC4-B9B690B3B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67356EB-77B7-4EA9-A4BD-22267191981D}" type="datetimeFigureOut">
              <a:rPr lang="it-IT"/>
              <a:pPr>
                <a:defRPr/>
              </a:pPr>
              <a:t>26/04/2024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FC8619-5615-42C0-B0F2-0EFD6BE8A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82B6CD-0168-4223-ADAD-386D47B81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5D122-9600-4325-BF06-37184E9DAA9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2738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AD413-2A71-4D96-87A8-3A92B428891F}" type="datetimeFigureOut">
              <a:rPr lang="it-IT" smtClean="0"/>
              <a:t>26/04/2024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88D30-DD7A-4549-A650-03686265EB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954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AD413-2A71-4D96-87A8-3A92B428891F}" type="datetimeFigureOut">
              <a:rPr lang="it-IT" smtClean="0"/>
              <a:t>26/04/2024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88D30-DD7A-4549-A650-03686265EB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5185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AD413-2A71-4D96-87A8-3A92B428891F}" type="datetimeFigureOut">
              <a:rPr lang="it-IT" smtClean="0"/>
              <a:t>26/04/2024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88D30-DD7A-4549-A650-03686265EB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1888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AD413-2A71-4D96-87A8-3A92B428891F}" type="datetimeFigureOut">
              <a:rPr lang="it-IT" smtClean="0"/>
              <a:t>26/04/2024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88D30-DD7A-4549-A650-03686265EB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6726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AD413-2A71-4D96-87A8-3A92B428891F}" type="datetimeFigureOut">
              <a:rPr lang="it-IT" smtClean="0"/>
              <a:t>26/04/2024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88D30-DD7A-4549-A650-03686265EB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3514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AD413-2A71-4D96-87A8-3A92B428891F}" type="datetimeFigureOut">
              <a:rPr lang="it-IT" smtClean="0"/>
              <a:t>26/04/2024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88D30-DD7A-4549-A650-03686265EB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8417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AD413-2A71-4D96-87A8-3A92B428891F}" type="datetimeFigureOut">
              <a:rPr lang="it-IT" smtClean="0"/>
              <a:t>26/04/2024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88D30-DD7A-4549-A650-03686265EB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7725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DD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4AD413-2A71-4D96-87A8-3A92B428891F}" type="datetimeFigureOut">
              <a:rPr lang="it-IT" smtClean="0"/>
              <a:t>26/04/2024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88D30-DD7A-4549-A650-03686265EB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1055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B2B740EF-B1C9-4224-BFE2-F8D3F5768E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1038" y="365125"/>
            <a:ext cx="8543925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  <a:endParaRPr lang="en-US" altLang="it-IT"/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7B6D5FF8-6AB5-47DD-8290-EB80D63110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  <a:endParaRPr lang="en-US" alt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1C59B6-6825-4036-BCEB-90BE58AB4B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344735" eaLnBrk="1" fontAlgn="auto" hangingPunct="1">
              <a:spcBef>
                <a:spcPts val="0"/>
              </a:spcBef>
              <a:spcAft>
                <a:spcPts val="0"/>
              </a:spcAft>
              <a:defRPr kumimoji="0" sz="417" b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67A8380-2001-46C8-A913-54F92F9DB769}" type="datetimeFigureOut">
              <a:rPr lang="it-IT"/>
              <a:pPr>
                <a:defRPr/>
              </a:pPr>
              <a:t>26/04/2024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4F46AB-D95F-4958-B122-4A28615131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344735" eaLnBrk="1" fontAlgn="auto" hangingPunct="1">
              <a:spcBef>
                <a:spcPts val="0"/>
              </a:spcBef>
              <a:spcAft>
                <a:spcPts val="0"/>
              </a:spcAft>
              <a:defRPr kumimoji="0" sz="417" b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3EFB8B-A661-499E-B33D-AD1A1127AD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344374" eaLnBrk="1" hangingPunct="1">
              <a:defRPr kumimoji="0" sz="369" b="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7DCCE40-09E9-4BCF-94F5-D42FE57F0BD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57499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159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3159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300">
          <a:solidFill>
            <a:schemeClr val="tx1"/>
          </a:solidFill>
          <a:latin typeface="Calibri Light" panose="020F0302020204030204" pitchFamily="34" charset="0"/>
        </a:defRPr>
      </a:lvl2pPr>
      <a:lvl3pPr algn="l" defTabSz="3159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300">
          <a:solidFill>
            <a:schemeClr val="tx1"/>
          </a:solidFill>
          <a:latin typeface="Calibri Light" panose="020F0302020204030204" pitchFamily="34" charset="0"/>
        </a:defRPr>
      </a:lvl3pPr>
      <a:lvl4pPr algn="l" defTabSz="3159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300">
          <a:solidFill>
            <a:schemeClr val="tx1"/>
          </a:solidFill>
          <a:latin typeface="Calibri Light" panose="020F0302020204030204" pitchFamily="34" charset="0"/>
        </a:defRPr>
      </a:lvl4pPr>
      <a:lvl5pPr algn="l" defTabSz="3159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300">
          <a:solidFill>
            <a:schemeClr val="tx1"/>
          </a:solidFill>
          <a:latin typeface="Calibri Light" panose="020F0302020204030204" pitchFamily="34" charset="0"/>
        </a:defRPr>
      </a:lvl5pPr>
      <a:lvl6pPr marL="172369" algn="l" defTabSz="317803" rtl="0" fontAlgn="base">
        <a:lnSpc>
          <a:spcPct val="90000"/>
        </a:lnSpc>
        <a:spcBef>
          <a:spcPct val="0"/>
        </a:spcBef>
        <a:spcAft>
          <a:spcPct val="0"/>
        </a:spcAft>
        <a:defRPr sz="1508">
          <a:solidFill>
            <a:schemeClr val="tx1"/>
          </a:solidFill>
          <a:latin typeface="Calibri Light" panose="020F0302020204030204" pitchFamily="34" charset="0"/>
        </a:defRPr>
      </a:lvl6pPr>
      <a:lvl7pPr marL="344735" algn="l" defTabSz="317803" rtl="0" fontAlgn="base">
        <a:lnSpc>
          <a:spcPct val="90000"/>
        </a:lnSpc>
        <a:spcBef>
          <a:spcPct val="0"/>
        </a:spcBef>
        <a:spcAft>
          <a:spcPct val="0"/>
        </a:spcAft>
        <a:defRPr sz="1508">
          <a:solidFill>
            <a:schemeClr val="tx1"/>
          </a:solidFill>
          <a:latin typeface="Calibri Light" panose="020F0302020204030204" pitchFamily="34" charset="0"/>
        </a:defRPr>
      </a:lvl7pPr>
      <a:lvl8pPr marL="517104" algn="l" defTabSz="317803" rtl="0" fontAlgn="base">
        <a:lnSpc>
          <a:spcPct val="90000"/>
        </a:lnSpc>
        <a:spcBef>
          <a:spcPct val="0"/>
        </a:spcBef>
        <a:spcAft>
          <a:spcPct val="0"/>
        </a:spcAft>
        <a:defRPr sz="1508">
          <a:solidFill>
            <a:schemeClr val="tx1"/>
          </a:solidFill>
          <a:latin typeface="Calibri Light" panose="020F0302020204030204" pitchFamily="34" charset="0"/>
        </a:defRPr>
      </a:lvl8pPr>
      <a:lvl9pPr marL="689473" algn="l" defTabSz="317803" rtl="0" fontAlgn="base">
        <a:lnSpc>
          <a:spcPct val="90000"/>
        </a:lnSpc>
        <a:spcBef>
          <a:spcPct val="0"/>
        </a:spcBef>
        <a:spcAft>
          <a:spcPct val="0"/>
        </a:spcAft>
        <a:defRPr sz="1508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76200" indent="-76200" algn="l" defTabSz="315913" rtl="0" eaLnBrk="0" fontAlgn="base" hangingPunct="0">
        <a:lnSpc>
          <a:spcPct val="90000"/>
        </a:lnSpc>
        <a:spcBef>
          <a:spcPts val="350"/>
        </a:spcBef>
        <a:spcAft>
          <a:spcPct val="0"/>
        </a:spcAft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36538" indent="-76200" algn="l" defTabSz="315913" rtl="0" eaLnBrk="0" fontAlgn="base" hangingPunct="0">
        <a:lnSpc>
          <a:spcPct val="90000"/>
        </a:lnSpc>
        <a:spcBef>
          <a:spcPts val="175"/>
        </a:spcBef>
        <a:spcAft>
          <a:spcPct val="0"/>
        </a:spcAft>
        <a:buFont typeface="Arial" panose="020B0604020202020204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95288" indent="-76200" algn="l" defTabSz="315913" rtl="0" eaLnBrk="0" fontAlgn="base" hangingPunct="0">
        <a:lnSpc>
          <a:spcPct val="90000"/>
        </a:lnSpc>
        <a:spcBef>
          <a:spcPts val="1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554038" indent="-76200" algn="l" defTabSz="315913" rtl="0" eaLnBrk="0" fontAlgn="base" hangingPunct="0">
        <a:lnSpc>
          <a:spcPct val="90000"/>
        </a:lnSpc>
        <a:spcBef>
          <a:spcPts val="175"/>
        </a:spcBef>
        <a:spcAft>
          <a:spcPct val="0"/>
        </a:spcAft>
        <a:buFont typeface="Arial" panose="020B0604020202020204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76200" algn="l" defTabSz="315913" rtl="0" eaLnBrk="0" fontAlgn="base" hangingPunct="0">
        <a:lnSpc>
          <a:spcPct val="90000"/>
        </a:lnSpc>
        <a:spcBef>
          <a:spcPts val="175"/>
        </a:spcBef>
        <a:spcAft>
          <a:spcPct val="0"/>
        </a:spcAft>
        <a:buFont typeface="Arial" panose="020B0604020202020204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5pPr>
      <a:lvl6pPr marL="875121" indent="-79556" algn="l" defTabSz="318226" rtl="0" eaLnBrk="1" latinLnBrk="0" hangingPunct="1">
        <a:lnSpc>
          <a:spcPct val="90000"/>
        </a:lnSpc>
        <a:spcBef>
          <a:spcPts val="174"/>
        </a:spcBef>
        <a:buFont typeface="Arial" panose="020B0604020202020204" pitchFamily="34" charset="0"/>
        <a:buChar char="•"/>
        <a:defRPr sz="627" kern="1200">
          <a:solidFill>
            <a:schemeClr val="tx1"/>
          </a:solidFill>
          <a:latin typeface="+mn-lt"/>
          <a:ea typeface="+mn-ea"/>
          <a:cs typeface="+mn-cs"/>
        </a:defRPr>
      </a:lvl6pPr>
      <a:lvl7pPr marL="1034235" indent="-79556" algn="l" defTabSz="318226" rtl="0" eaLnBrk="1" latinLnBrk="0" hangingPunct="1">
        <a:lnSpc>
          <a:spcPct val="90000"/>
        </a:lnSpc>
        <a:spcBef>
          <a:spcPts val="174"/>
        </a:spcBef>
        <a:buFont typeface="Arial" panose="020B0604020202020204" pitchFamily="34" charset="0"/>
        <a:buChar char="•"/>
        <a:defRPr sz="627" kern="1200">
          <a:solidFill>
            <a:schemeClr val="tx1"/>
          </a:solidFill>
          <a:latin typeface="+mn-lt"/>
          <a:ea typeface="+mn-ea"/>
          <a:cs typeface="+mn-cs"/>
        </a:defRPr>
      </a:lvl7pPr>
      <a:lvl8pPr marL="1193347" indent="-79556" algn="l" defTabSz="318226" rtl="0" eaLnBrk="1" latinLnBrk="0" hangingPunct="1">
        <a:lnSpc>
          <a:spcPct val="90000"/>
        </a:lnSpc>
        <a:spcBef>
          <a:spcPts val="174"/>
        </a:spcBef>
        <a:buFont typeface="Arial" panose="020B0604020202020204" pitchFamily="34" charset="0"/>
        <a:buChar char="•"/>
        <a:defRPr sz="627" kern="1200">
          <a:solidFill>
            <a:schemeClr val="tx1"/>
          </a:solidFill>
          <a:latin typeface="+mn-lt"/>
          <a:ea typeface="+mn-ea"/>
          <a:cs typeface="+mn-cs"/>
        </a:defRPr>
      </a:lvl8pPr>
      <a:lvl9pPr marL="1352461" indent="-79556" algn="l" defTabSz="318226" rtl="0" eaLnBrk="1" latinLnBrk="0" hangingPunct="1">
        <a:lnSpc>
          <a:spcPct val="90000"/>
        </a:lnSpc>
        <a:spcBef>
          <a:spcPts val="174"/>
        </a:spcBef>
        <a:buFont typeface="Arial" panose="020B0604020202020204" pitchFamily="34" charset="0"/>
        <a:buChar char="•"/>
        <a:defRPr sz="62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18226" rtl="0" eaLnBrk="1" latinLnBrk="0" hangingPunct="1">
        <a:defRPr sz="627" kern="1200">
          <a:solidFill>
            <a:schemeClr val="tx1"/>
          </a:solidFill>
          <a:latin typeface="+mn-lt"/>
          <a:ea typeface="+mn-ea"/>
          <a:cs typeface="+mn-cs"/>
        </a:defRPr>
      </a:lvl1pPr>
      <a:lvl2pPr marL="159113" algn="l" defTabSz="318226" rtl="0" eaLnBrk="1" latinLnBrk="0" hangingPunct="1">
        <a:defRPr sz="627" kern="1200">
          <a:solidFill>
            <a:schemeClr val="tx1"/>
          </a:solidFill>
          <a:latin typeface="+mn-lt"/>
          <a:ea typeface="+mn-ea"/>
          <a:cs typeface="+mn-cs"/>
        </a:defRPr>
      </a:lvl2pPr>
      <a:lvl3pPr marL="318226" algn="l" defTabSz="318226" rtl="0" eaLnBrk="1" latinLnBrk="0" hangingPunct="1">
        <a:defRPr sz="627" kern="1200">
          <a:solidFill>
            <a:schemeClr val="tx1"/>
          </a:solidFill>
          <a:latin typeface="+mn-lt"/>
          <a:ea typeface="+mn-ea"/>
          <a:cs typeface="+mn-cs"/>
        </a:defRPr>
      </a:lvl3pPr>
      <a:lvl4pPr marL="477340" algn="l" defTabSz="318226" rtl="0" eaLnBrk="1" latinLnBrk="0" hangingPunct="1">
        <a:defRPr sz="627" kern="1200">
          <a:solidFill>
            <a:schemeClr val="tx1"/>
          </a:solidFill>
          <a:latin typeface="+mn-lt"/>
          <a:ea typeface="+mn-ea"/>
          <a:cs typeface="+mn-cs"/>
        </a:defRPr>
      </a:lvl4pPr>
      <a:lvl5pPr marL="636453" algn="l" defTabSz="318226" rtl="0" eaLnBrk="1" latinLnBrk="0" hangingPunct="1">
        <a:defRPr sz="627" kern="1200">
          <a:solidFill>
            <a:schemeClr val="tx1"/>
          </a:solidFill>
          <a:latin typeface="+mn-lt"/>
          <a:ea typeface="+mn-ea"/>
          <a:cs typeface="+mn-cs"/>
        </a:defRPr>
      </a:lvl5pPr>
      <a:lvl6pPr marL="795565" algn="l" defTabSz="318226" rtl="0" eaLnBrk="1" latinLnBrk="0" hangingPunct="1">
        <a:defRPr sz="627" kern="1200">
          <a:solidFill>
            <a:schemeClr val="tx1"/>
          </a:solidFill>
          <a:latin typeface="+mn-lt"/>
          <a:ea typeface="+mn-ea"/>
          <a:cs typeface="+mn-cs"/>
        </a:defRPr>
      </a:lvl6pPr>
      <a:lvl7pPr marL="954677" algn="l" defTabSz="318226" rtl="0" eaLnBrk="1" latinLnBrk="0" hangingPunct="1">
        <a:defRPr sz="627" kern="1200">
          <a:solidFill>
            <a:schemeClr val="tx1"/>
          </a:solidFill>
          <a:latin typeface="+mn-lt"/>
          <a:ea typeface="+mn-ea"/>
          <a:cs typeface="+mn-cs"/>
        </a:defRPr>
      </a:lvl7pPr>
      <a:lvl8pPr marL="1113791" algn="l" defTabSz="318226" rtl="0" eaLnBrk="1" latinLnBrk="0" hangingPunct="1">
        <a:defRPr sz="627" kern="1200">
          <a:solidFill>
            <a:schemeClr val="tx1"/>
          </a:solidFill>
          <a:latin typeface="+mn-lt"/>
          <a:ea typeface="+mn-ea"/>
          <a:cs typeface="+mn-cs"/>
        </a:defRPr>
      </a:lvl8pPr>
      <a:lvl9pPr marL="1272903" algn="l" defTabSz="318226" rtl="0" eaLnBrk="1" latinLnBrk="0" hangingPunct="1">
        <a:defRPr sz="62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1">
            <a:extLst>
              <a:ext uri="{FF2B5EF4-FFF2-40B4-BE49-F238E27FC236}">
                <a16:creationId xmlns:a16="http://schemas.microsoft.com/office/drawing/2014/main" id="{F68C428D-BF25-42A0-BDBA-29CB3285F5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3550" y="482600"/>
            <a:ext cx="4027488" cy="488950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293753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585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ORDINE DEL CULTO</a:t>
            </a:r>
          </a:p>
        </p:txBody>
      </p:sp>
      <p:sp>
        <p:nvSpPr>
          <p:cNvPr id="41987" name="CasellaDiTesto 1">
            <a:extLst>
              <a:ext uri="{FF2B5EF4-FFF2-40B4-BE49-F238E27FC236}">
                <a16:creationId xmlns:a16="http://schemas.microsoft.com/office/drawing/2014/main" id="{1174A1F4-A883-423A-AF4D-BB073C0AFF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3550" y="1181100"/>
            <a:ext cx="4027488" cy="49053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defTabSz="315913">
              <a:lnSpc>
                <a:spcPct val="90000"/>
              </a:lnSpc>
              <a:spcBef>
                <a:spcPts val="350"/>
              </a:spcBef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315913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Char char="•"/>
              <a:defRPr sz="7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315913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315913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Char char="•"/>
              <a:defRPr sz="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315913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Char char="•"/>
              <a:defRPr sz="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315913" eaLnBrk="0" fontAlgn="base" hangingPunct="0">
              <a:lnSpc>
                <a:spcPct val="90000"/>
              </a:lnSpc>
              <a:spcBef>
                <a:spcPts val="1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315913" eaLnBrk="0" fontAlgn="base" hangingPunct="0">
              <a:lnSpc>
                <a:spcPct val="90000"/>
              </a:lnSpc>
              <a:spcBef>
                <a:spcPts val="1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315913" eaLnBrk="0" fontAlgn="base" hangingPunct="0">
              <a:lnSpc>
                <a:spcPct val="90000"/>
              </a:lnSpc>
              <a:spcBef>
                <a:spcPts val="1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315913" eaLnBrk="0" fontAlgn="base" hangingPunct="0">
              <a:lnSpc>
                <a:spcPct val="90000"/>
              </a:lnSpc>
              <a:spcBef>
                <a:spcPts val="1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29161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it-IT" altLang="it-IT" sz="2585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DOMENICA 28 APRILE 2024</a:t>
            </a:r>
          </a:p>
        </p:txBody>
      </p:sp>
      <p:sp>
        <p:nvSpPr>
          <p:cNvPr id="41988" name="Text Box 29">
            <a:extLst>
              <a:ext uri="{FF2B5EF4-FFF2-40B4-BE49-F238E27FC236}">
                <a16:creationId xmlns:a16="http://schemas.microsoft.com/office/drawing/2014/main" id="{57312A0F-446D-4625-9772-54ACC453CA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3550" y="1914525"/>
            <a:ext cx="4511675" cy="45323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defTabSz="315913">
              <a:lnSpc>
                <a:spcPct val="90000"/>
              </a:lnSpc>
              <a:spcBef>
                <a:spcPts val="350"/>
              </a:spcBef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315913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Char char="•"/>
              <a:defRPr sz="7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315913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315913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Char char="•"/>
              <a:defRPr sz="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315913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Char char="•"/>
              <a:defRPr sz="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315913" eaLnBrk="0" fontAlgn="base" hangingPunct="0">
              <a:lnSpc>
                <a:spcPct val="90000"/>
              </a:lnSpc>
              <a:spcBef>
                <a:spcPts val="1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315913" eaLnBrk="0" fontAlgn="base" hangingPunct="0">
              <a:lnSpc>
                <a:spcPct val="90000"/>
              </a:lnSpc>
              <a:spcBef>
                <a:spcPts val="1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315913" eaLnBrk="0" fontAlgn="base" hangingPunct="0">
              <a:lnSpc>
                <a:spcPct val="90000"/>
              </a:lnSpc>
              <a:spcBef>
                <a:spcPts val="1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315913" eaLnBrk="0" fontAlgn="base" hangingPunct="0">
              <a:lnSpc>
                <a:spcPct val="90000"/>
              </a:lnSpc>
              <a:spcBef>
                <a:spcPts val="1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291619" rtl="0" eaLnBrk="1" fontAlgn="base" latinLnBrk="0" hangingPunct="1">
              <a:lnSpc>
                <a:spcPct val="100000"/>
              </a:lnSpc>
              <a:spcBef>
                <a:spcPts val="197"/>
              </a:spcBef>
              <a:spcAft>
                <a:spcPts val="197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it-IT" altLang="it-IT" sz="2585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Inno</a:t>
            </a:r>
            <a:r>
              <a:rPr kumimoji="1" lang="it-IT" altLang="it-IT" sz="258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285</a:t>
            </a:r>
          </a:p>
          <a:p>
            <a:pPr marL="0" marR="0" lvl="0" indent="0" algn="l" defTabSz="291619" rtl="0" eaLnBrk="1" fontAlgn="base" latinLnBrk="0" hangingPunct="1">
              <a:lnSpc>
                <a:spcPct val="100000"/>
              </a:lnSpc>
              <a:spcBef>
                <a:spcPts val="197"/>
              </a:spcBef>
              <a:spcAft>
                <a:spcPts val="197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it-IT" altLang="it-IT" sz="2585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Lettura</a:t>
            </a:r>
            <a:r>
              <a:rPr kumimoji="1" lang="it-IT" altLang="it-IT" sz="258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 Rut 4 - Franco  </a:t>
            </a:r>
          </a:p>
          <a:p>
            <a:pPr marL="0" marR="0" lvl="0" indent="0" algn="l" defTabSz="291619" rtl="0" eaLnBrk="1" fontAlgn="base" latinLnBrk="0" hangingPunct="1">
              <a:lnSpc>
                <a:spcPct val="100000"/>
              </a:lnSpc>
              <a:spcBef>
                <a:spcPts val="197"/>
              </a:spcBef>
              <a:spcAft>
                <a:spcPts val="197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it-IT" altLang="it-IT" sz="2585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Inno</a:t>
            </a:r>
            <a:r>
              <a:rPr kumimoji="1" lang="it-IT" altLang="it-IT" sz="258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216</a:t>
            </a:r>
          </a:p>
          <a:p>
            <a:pPr marL="0" marR="0" lvl="0" indent="0" algn="l" defTabSz="291619" rtl="0" eaLnBrk="1" fontAlgn="base" latinLnBrk="0" hangingPunct="1">
              <a:lnSpc>
                <a:spcPct val="100000"/>
              </a:lnSpc>
              <a:spcBef>
                <a:spcPts val="197"/>
              </a:spcBef>
              <a:spcAft>
                <a:spcPts val="197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it-IT" altLang="it-IT" sz="2585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Preghiera</a:t>
            </a:r>
            <a:r>
              <a:rPr kumimoji="1" lang="it-IT" altLang="it-IT" sz="258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 Francesco T</a:t>
            </a:r>
          </a:p>
          <a:p>
            <a:pPr marL="0" marR="0" lvl="0" indent="0" algn="l" defTabSz="291619" rtl="0" eaLnBrk="1" fontAlgn="base" latinLnBrk="0" hangingPunct="1">
              <a:lnSpc>
                <a:spcPct val="100000"/>
              </a:lnSpc>
              <a:spcBef>
                <a:spcPts val="197"/>
              </a:spcBef>
              <a:spcAft>
                <a:spcPts val="197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it-IT" altLang="it-IT" sz="2585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Inno</a:t>
            </a:r>
            <a:r>
              <a:rPr kumimoji="1" lang="it-IT" altLang="it-IT" sz="258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56</a:t>
            </a:r>
          </a:p>
          <a:p>
            <a:pPr marL="0" marR="0" lvl="0" indent="0" algn="just" defTabSz="291619" rtl="0" eaLnBrk="1" fontAlgn="base" latinLnBrk="0" hangingPunct="1">
              <a:lnSpc>
                <a:spcPct val="100000"/>
              </a:lnSpc>
              <a:spcBef>
                <a:spcPts val="197"/>
              </a:spcBef>
              <a:spcAft>
                <a:spcPts val="197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it-IT" altLang="it-IT" sz="2585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Sermone</a:t>
            </a:r>
            <a:r>
              <a:rPr kumimoji="1" lang="it-IT" altLang="it-IT" sz="258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Francesco F</a:t>
            </a:r>
          </a:p>
          <a:p>
            <a:pPr marL="0" marR="0" lvl="0" indent="0" algn="just" defTabSz="291619" rtl="0" eaLnBrk="1" fontAlgn="base" latinLnBrk="0" hangingPunct="1">
              <a:lnSpc>
                <a:spcPct val="100000"/>
              </a:lnSpc>
              <a:spcBef>
                <a:spcPts val="197"/>
              </a:spcBef>
              <a:spcAft>
                <a:spcPts val="197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it-IT" altLang="it-IT" sz="2585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Inno</a:t>
            </a:r>
            <a:r>
              <a:rPr kumimoji="1" lang="it-IT" altLang="it-IT" sz="258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164</a:t>
            </a:r>
          </a:p>
          <a:p>
            <a:pPr marL="0" marR="0" lvl="0" indent="0" algn="just" defTabSz="291619" rtl="0" eaLnBrk="1" fontAlgn="base" latinLnBrk="0" hangingPunct="1">
              <a:lnSpc>
                <a:spcPct val="100000"/>
              </a:lnSpc>
              <a:spcBef>
                <a:spcPts val="197"/>
              </a:spcBef>
              <a:spcAft>
                <a:spcPts val="197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it-IT" altLang="it-IT" sz="2585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Cena</a:t>
            </a:r>
            <a:r>
              <a:rPr kumimoji="1" lang="it-IT" altLang="it-IT" sz="258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Luca - Franco</a:t>
            </a:r>
          </a:p>
          <a:p>
            <a:pPr marL="0" marR="0" lvl="0" indent="0" algn="just" defTabSz="291619" rtl="0" eaLnBrk="1" fontAlgn="base" latinLnBrk="0" hangingPunct="1">
              <a:lnSpc>
                <a:spcPct val="100000"/>
              </a:lnSpc>
              <a:spcBef>
                <a:spcPts val="197"/>
              </a:spcBef>
              <a:spcAft>
                <a:spcPts val="197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it-IT" altLang="it-IT" sz="2585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Inno</a:t>
            </a:r>
            <a:r>
              <a:rPr kumimoji="1" lang="it-IT" altLang="it-IT" sz="258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148</a:t>
            </a:r>
          </a:p>
          <a:p>
            <a:pPr marL="0" marR="0" lvl="0" indent="0" algn="l" defTabSz="291619" rtl="0" eaLnBrk="1" fontAlgn="base" latinLnBrk="0" hangingPunct="1">
              <a:lnSpc>
                <a:spcPct val="100000"/>
              </a:lnSpc>
              <a:spcBef>
                <a:spcPts val="197"/>
              </a:spcBef>
              <a:spcAft>
                <a:spcPts val="197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it-IT" altLang="it-IT" sz="2585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Preghiera</a:t>
            </a:r>
            <a:r>
              <a:rPr kumimoji="1" lang="it-IT" altLang="it-IT" sz="258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Roberto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629213" y="474973"/>
            <a:ext cx="8799973" cy="50397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9600" b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OGGETTO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9600" b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DEI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9600" b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VOSTRI PENSIERI</a:t>
            </a:r>
            <a:endParaRPr lang="it-IT" sz="9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43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514350" y="792086"/>
            <a:ext cx="9048750" cy="470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it-IT" sz="4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Filippesi 4:8</a:t>
            </a:r>
            <a:endParaRPr lang="it-IT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it-IT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«Quindi, fratelli, tutte le cose </a:t>
            </a:r>
            <a:r>
              <a:rPr lang="it-IT" sz="4000" b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vere</a:t>
            </a:r>
            <a:r>
              <a:rPr lang="it-IT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tutte le cose </a:t>
            </a:r>
            <a:r>
              <a:rPr lang="it-IT" sz="4000" b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onorevoli</a:t>
            </a:r>
            <a:r>
              <a:rPr lang="it-IT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tutte le cose </a:t>
            </a:r>
            <a:r>
              <a:rPr lang="it-IT" sz="4000" b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giuste</a:t>
            </a:r>
            <a:r>
              <a:rPr lang="it-IT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tutte le cose </a:t>
            </a:r>
            <a:r>
              <a:rPr lang="it-IT" sz="4000" b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pure</a:t>
            </a:r>
            <a:r>
              <a:rPr lang="it-IT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tutte le cose </a:t>
            </a:r>
            <a:r>
              <a:rPr lang="it-IT" sz="4000" b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amabili</a:t>
            </a:r>
            <a:r>
              <a:rPr lang="it-IT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tutte le cose di </a:t>
            </a:r>
            <a:r>
              <a:rPr lang="it-IT" sz="4000" b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buona fama</a:t>
            </a:r>
            <a:r>
              <a:rPr lang="it-IT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quelle in cui è qualche </a:t>
            </a:r>
            <a:r>
              <a:rPr lang="it-IT" sz="4000" b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virtù</a:t>
            </a:r>
            <a:r>
              <a:rPr lang="it-IT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qualche </a:t>
            </a:r>
            <a:r>
              <a:rPr lang="it-IT" sz="4000" b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lode</a:t>
            </a:r>
            <a:r>
              <a:rPr lang="it-IT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siano </a:t>
            </a:r>
            <a:r>
              <a:rPr lang="it-IT" sz="40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oggetto dei vostri pensieri</a:t>
            </a:r>
            <a:r>
              <a:rPr lang="it-IT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91802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71450" y="0"/>
            <a:ext cx="9353550" cy="6528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it-IT" sz="3200" b="1" dirty="0">
                <a:solidFill>
                  <a:srgbClr val="0000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Le cose vere</a:t>
            </a:r>
            <a:r>
              <a:rPr lang="it-IT" sz="3200" dirty="0">
                <a:solidFill>
                  <a:srgbClr val="0000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algn="just">
              <a:spcAft>
                <a:spcPts val="0"/>
              </a:spcAft>
            </a:pPr>
            <a:r>
              <a:rPr lang="it-IT" sz="3200" b="1" dirty="0">
                <a:solidFill>
                  <a:srgbClr val="FF0000"/>
                </a:solidFill>
              </a:rPr>
              <a:t>Proverbi 23:23</a:t>
            </a:r>
            <a:r>
              <a:rPr lang="it-IT" sz="3200" dirty="0">
                <a:solidFill>
                  <a:srgbClr val="FF0000"/>
                </a:solidFill>
              </a:rPr>
              <a:t> </a:t>
            </a:r>
            <a:r>
              <a:rPr lang="it-IT" sz="3200" dirty="0"/>
              <a:t>- «</a:t>
            </a:r>
            <a:r>
              <a:rPr lang="it-IT" sz="3200" i="1" dirty="0"/>
              <a:t>Acquista </a:t>
            </a:r>
            <a:r>
              <a:rPr lang="it-IT" sz="3200" b="1" i="1" u="sng" dirty="0"/>
              <a:t>verità</a:t>
            </a:r>
            <a:r>
              <a:rPr lang="it-IT" sz="3200" i="1" dirty="0"/>
              <a:t> e non la vendere, acquista saggezza, istruzione e intelligenza</a:t>
            </a:r>
            <a:r>
              <a:rPr lang="it-IT" sz="3200" dirty="0"/>
              <a:t>»</a:t>
            </a:r>
          </a:p>
          <a:p>
            <a:pPr algn="just">
              <a:spcAft>
                <a:spcPts val="0"/>
              </a:spcAft>
            </a:pPr>
            <a:endParaRPr lang="it-IT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it-IT" sz="3200" b="1" dirty="0">
                <a:solidFill>
                  <a:srgbClr val="0000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Le cose onorevoli</a:t>
            </a:r>
            <a:r>
              <a:rPr lang="it-IT" sz="3200" dirty="0">
                <a:solidFill>
                  <a:srgbClr val="0000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algn="just">
              <a:spcAft>
                <a:spcPts val="0"/>
              </a:spcAft>
            </a:pPr>
            <a:r>
              <a:rPr lang="it-IT" sz="3200" b="1" dirty="0">
                <a:solidFill>
                  <a:srgbClr val="FF0000"/>
                </a:solidFill>
              </a:rPr>
              <a:t>Romani 12:10</a:t>
            </a:r>
            <a:r>
              <a:rPr lang="it-IT" sz="3200" dirty="0">
                <a:solidFill>
                  <a:srgbClr val="FF0000"/>
                </a:solidFill>
              </a:rPr>
              <a:t> </a:t>
            </a:r>
            <a:r>
              <a:rPr lang="it-IT" sz="3200" dirty="0"/>
              <a:t>- «</a:t>
            </a:r>
            <a:r>
              <a:rPr lang="it-IT" sz="3200" i="1" dirty="0"/>
              <a:t>Quanto all'amore fraterno, siate pieni di affetto gli uni per gli altri. Quanto all'</a:t>
            </a:r>
            <a:r>
              <a:rPr lang="it-IT" sz="3200" b="1" i="1" u="sng" dirty="0"/>
              <a:t>onore</a:t>
            </a:r>
            <a:r>
              <a:rPr lang="it-IT" sz="3200" i="1" dirty="0"/>
              <a:t>, fate a gara nel rendervelo reciprocamente»</a:t>
            </a:r>
          </a:p>
          <a:p>
            <a:pPr algn="just">
              <a:spcAft>
                <a:spcPts val="0"/>
              </a:spcAft>
            </a:pPr>
            <a:endParaRPr lang="it-IT" sz="3200" i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it-IT" sz="3200" b="1" dirty="0">
                <a:solidFill>
                  <a:srgbClr val="0000FF"/>
                </a:solidFill>
              </a:rPr>
              <a:t>Le cose giuste</a:t>
            </a:r>
            <a:r>
              <a:rPr lang="it-IT" sz="3200" dirty="0">
                <a:solidFill>
                  <a:srgbClr val="0000FF"/>
                </a:solidFill>
              </a:rPr>
              <a:t>:</a:t>
            </a:r>
          </a:p>
          <a:p>
            <a:pPr algn="just">
              <a:spcAft>
                <a:spcPts val="0"/>
              </a:spcAft>
            </a:pPr>
            <a:r>
              <a:rPr lang="it-IT" sz="3200" b="1" dirty="0">
                <a:solidFill>
                  <a:srgbClr val="FF0000"/>
                </a:solidFill>
              </a:rPr>
              <a:t>Apocalisse 19:8</a:t>
            </a:r>
            <a:r>
              <a:rPr lang="it-IT" sz="3200" dirty="0">
                <a:solidFill>
                  <a:srgbClr val="FF0000"/>
                </a:solidFill>
              </a:rPr>
              <a:t> </a:t>
            </a:r>
            <a:r>
              <a:rPr lang="it-IT" sz="3200" dirty="0"/>
              <a:t>- «</a:t>
            </a:r>
            <a:r>
              <a:rPr lang="it-IT" sz="3200" i="1" dirty="0"/>
              <a:t>Le è stato dato di vestirsi di lino fino, risplendente e puro; poiché il lino fino sono le </a:t>
            </a:r>
            <a:r>
              <a:rPr lang="it-IT" sz="3200" b="1" i="1" u="sng" dirty="0"/>
              <a:t>opere giuste</a:t>
            </a:r>
            <a:r>
              <a:rPr lang="it-IT" sz="3200" i="1" dirty="0"/>
              <a:t> dei santi</a:t>
            </a:r>
            <a:r>
              <a:rPr lang="it-IT" sz="3200" dirty="0"/>
              <a:t>»</a:t>
            </a:r>
            <a:endParaRPr lang="it-IT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2831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28600" y="0"/>
            <a:ext cx="9486900" cy="57161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it-IT" sz="3200" b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cose pure</a:t>
            </a:r>
            <a:r>
              <a:rPr lang="it-IT" sz="32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it-IT" sz="3200" b="1" dirty="0">
                <a:solidFill>
                  <a:srgbClr val="FF0000"/>
                </a:solidFill>
              </a:rPr>
              <a:t>2 Timoteo 2:21</a:t>
            </a:r>
            <a:r>
              <a:rPr lang="it-IT" sz="3200" dirty="0">
                <a:solidFill>
                  <a:srgbClr val="FF0000"/>
                </a:solidFill>
              </a:rPr>
              <a:t> </a:t>
            </a:r>
            <a:r>
              <a:rPr lang="it-IT" sz="3200" dirty="0"/>
              <a:t>- «</a:t>
            </a:r>
            <a:r>
              <a:rPr lang="it-IT" sz="3200" i="1" dirty="0"/>
              <a:t>Se dunque uno si conserva </a:t>
            </a:r>
            <a:r>
              <a:rPr lang="it-IT" sz="3200" b="1" i="1" u="sng" dirty="0"/>
              <a:t>puro</a:t>
            </a:r>
            <a:r>
              <a:rPr lang="it-IT" sz="3200" i="1" dirty="0"/>
              <a:t> da quelle cose (ciance profane), sarà un vaso nobile, santificato, utile al servizio del padrone, preparato per ogni opera buona</a:t>
            </a:r>
            <a:r>
              <a:rPr lang="it-IT" sz="3200" dirty="0"/>
              <a:t>»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it-IT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3200" b="1" dirty="0">
                <a:solidFill>
                  <a:srgbClr val="0000FF"/>
                </a:solidFill>
              </a:rPr>
              <a:t>Le cose amabili</a:t>
            </a:r>
            <a:r>
              <a:rPr lang="it-IT" sz="3200" dirty="0">
                <a:solidFill>
                  <a:srgbClr val="0000FF"/>
                </a:solidFill>
              </a:rPr>
              <a:t>:</a:t>
            </a:r>
          </a:p>
          <a:p>
            <a:r>
              <a:rPr lang="it-IT" sz="3200" b="1" dirty="0">
                <a:solidFill>
                  <a:srgbClr val="FF0000"/>
                </a:solidFill>
              </a:rPr>
              <a:t>Marco 12:33</a:t>
            </a:r>
            <a:r>
              <a:rPr lang="it-IT" sz="3200" dirty="0">
                <a:solidFill>
                  <a:srgbClr val="FF0000"/>
                </a:solidFill>
              </a:rPr>
              <a:t> </a:t>
            </a:r>
            <a:r>
              <a:rPr lang="it-IT" sz="3200" dirty="0"/>
              <a:t>- «</a:t>
            </a:r>
            <a:r>
              <a:rPr lang="it-IT" sz="3200" i="1" dirty="0"/>
              <a:t>Il giovane si avvicinò a Cristo e disse di </a:t>
            </a:r>
            <a:r>
              <a:rPr lang="it-IT" sz="3200" b="1" i="1" u="sng" dirty="0"/>
              <a:t>amare Dio </a:t>
            </a:r>
            <a:r>
              <a:rPr lang="it-IT" sz="3200" i="1" dirty="0"/>
              <a:t>con tutto il cuore, con tutto l'intelletto, con tutta la forza, e di </a:t>
            </a:r>
            <a:r>
              <a:rPr lang="it-IT" sz="3200" b="1" i="1" u="sng" dirty="0"/>
              <a:t>amare il prossimo </a:t>
            </a:r>
            <a:r>
              <a:rPr lang="it-IT" sz="3200" i="1" dirty="0"/>
              <a:t>come sé stesso, e ciò è molto più di tutti gli olocausti e i sacrifici</a:t>
            </a:r>
            <a:r>
              <a:rPr lang="it-IT" sz="3200" dirty="0"/>
              <a:t>» </a:t>
            </a:r>
            <a:endParaRPr lang="it-IT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625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15005" y="0"/>
            <a:ext cx="958215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3200" b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cose di buona fama</a:t>
            </a:r>
            <a:r>
              <a:rPr lang="it-IT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it-IT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it-IT" sz="3200" b="1" dirty="0">
                <a:solidFill>
                  <a:srgbClr val="FF0000"/>
                </a:solidFill>
              </a:rPr>
              <a:t>1 Tessalonicesi 1:8</a:t>
            </a:r>
            <a:r>
              <a:rPr lang="it-IT" sz="3200" dirty="0">
                <a:solidFill>
                  <a:srgbClr val="FF0000"/>
                </a:solidFill>
              </a:rPr>
              <a:t> </a:t>
            </a:r>
            <a:r>
              <a:rPr lang="it-IT" sz="3200" dirty="0"/>
              <a:t>- «</a:t>
            </a:r>
            <a:r>
              <a:rPr lang="it-IT" sz="3200" i="1" dirty="0"/>
              <a:t>Infatti da voi la </a:t>
            </a:r>
            <a:r>
              <a:rPr lang="it-IT" sz="3200" b="1" i="1" u="sng" dirty="0"/>
              <a:t>Parola</a:t>
            </a:r>
            <a:r>
              <a:rPr lang="it-IT" sz="3200" i="1" dirty="0"/>
              <a:t> del Signore ha </a:t>
            </a:r>
            <a:r>
              <a:rPr lang="it-IT" sz="3200" b="1" i="1" u="sng" dirty="0"/>
              <a:t>echeggiato</a:t>
            </a:r>
            <a:r>
              <a:rPr lang="it-IT" sz="3200" i="1" dirty="0"/>
              <a:t> non soltanto nella Macedonia e nell'Acaia, ma anzi la </a:t>
            </a:r>
            <a:r>
              <a:rPr lang="it-IT" sz="3200" b="1" i="1" u="sng" dirty="0"/>
              <a:t>fama della fede</a:t>
            </a:r>
            <a:r>
              <a:rPr lang="it-IT" sz="3200" i="1" dirty="0"/>
              <a:t> che avete in Dio si è sparsa in ogni luogo»</a:t>
            </a:r>
          </a:p>
          <a:p>
            <a:pPr algn="just"/>
            <a:endParaRPr lang="it-IT" sz="32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it-IT" sz="3200" b="1" dirty="0">
                <a:solidFill>
                  <a:srgbClr val="0000FF"/>
                </a:solidFill>
              </a:rPr>
              <a:t>Le cose di virtuose</a:t>
            </a:r>
            <a:r>
              <a:rPr lang="it-IT" sz="3200" dirty="0">
                <a:solidFill>
                  <a:srgbClr val="0000FF"/>
                </a:solidFill>
              </a:rPr>
              <a:t>:</a:t>
            </a:r>
          </a:p>
          <a:p>
            <a:pPr algn="just"/>
            <a:r>
              <a:rPr lang="it-IT" sz="3200" b="1" dirty="0">
                <a:solidFill>
                  <a:srgbClr val="FF0000"/>
                </a:solidFill>
              </a:rPr>
              <a:t>2 Pietro 1:5-7</a:t>
            </a:r>
            <a:r>
              <a:rPr lang="it-IT" sz="3200" dirty="0">
                <a:solidFill>
                  <a:srgbClr val="FF0000"/>
                </a:solidFill>
              </a:rPr>
              <a:t> </a:t>
            </a:r>
            <a:r>
              <a:rPr lang="it-IT" sz="3200" dirty="0"/>
              <a:t>- «</a:t>
            </a:r>
            <a:r>
              <a:rPr lang="it-IT" sz="3200" i="1" dirty="0"/>
              <a:t>Voi aggiungete alla fede, la </a:t>
            </a:r>
            <a:r>
              <a:rPr lang="it-IT" sz="3200" b="1" i="1" dirty="0"/>
              <a:t>virtù</a:t>
            </a:r>
            <a:r>
              <a:rPr lang="it-IT" sz="3200" i="1" dirty="0"/>
              <a:t>, la conoscenza, la continenza, la pazienza, la pietà, l’amor fraterno, la carità</a:t>
            </a:r>
            <a:r>
              <a:rPr lang="it-IT" sz="3200" dirty="0"/>
              <a:t>»</a:t>
            </a:r>
          </a:p>
          <a:p>
            <a:pPr algn="just"/>
            <a:endParaRPr lang="it-IT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it-IT" sz="3200" b="1" dirty="0">
                <a:solidFill>
                  <a:srgbClr val="0000FF"/>
                </a:solidFill>
              </a:rPr>
              <a:t>Le cose lodevoli</a:t>
            </a:r>
          </a:p>
          <a:p>
            <a:pPr algn="just"/>
            <a:r>
              <a:rPr lang="it-IT" sz="3200" b="1" dirty="0">
                <a:solidFill>
                  <a:srgbClr val="FF0000"/>
                </a:solidFill>
              </a:rPr>
              <a:t>1 Corinzi 11:1</a:t>
            </a:r>
            <a:r>
              <a:rPr lang="it-IT" sz="3200" dirty="0">
                <a:solidFill>
                  <a:srgbClr val="FF0000"/>
                </a:solidFill>
              </a:rPr>
              <a:t> </a:t>
            </a:r>
            <a:r>
              <a:rPr lang="it-IT" sz="3200" dirty="0"/>
              <a:t>- «</a:t>
            </a:r>
            <a:r>
              <a:rPr lang="it-IT" sz="3200" i="1" dirty="0"/>
              <a:t>Siate miei </a:t>
            </a:r>
            <a:r>
              <a:rPr lang="it-IT" sz="3200" b="1" i="1" dirty="0"/>
              <a:t>imitatori</a:t>
            </a:r>
            <a:r>
              <a:rPr lang="it-IT" sz="3200" i="1" dirty="0"/>
              <a:t>, come anch'io lo sono di Cristo</a:t>
            </a:r>
            <a:r>
              <a:rPr lang="it-IT" sz="3200" dirty="0"/>
              <a:t>»</a:t>
            </a:r>
            <a:endParaRPr lang="it-IT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8416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514350" y="792086"/>
            <a:ext cx="9048750" cy="470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it-IT" sz="4000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Filippesi 4:8</a:t>
            </a:r>
            <a:endParaRPr lang="it-IT" sz="40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it-IT" sz="40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«Quindi, fratelli, tutte le cose </a:t>
            </a:r>
            <a:r>
              <a:rPr lang="it-IT" sz="4000" b="1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vere</a:t>
            </a:r>
            <a:r>
              <a:rPr lang="it-IT" sz="40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tutte le cose </a:t>
            </a:r>
            <a:r>
              <a:rPr lang="it-IT" sz="4000" b="1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onorevoli</a:t>
            </a:r>
            <a:r>
              <a:rPr lang="it-IT" sz="40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tutte le cose </a:t>
            </a:r>
            <a:r>
              <a:rPr lang="it-IT" sz="4000" b="1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giuste</a:t>
            </a:r>
            <a:r>
              <a:rPr lang="it-IT" sz="40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tutte le cose </a:t>
            </a:r>
            <a:r>
              <a:rPr lang="it-IT" sz="4000" b="1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pure</a:t>
            </a:r>
            <a:r>
              <a:rPr lang="it-IT" sz="40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tutte le cose </a:t>
            </a:r>
            <a:r>
              <a:rPr lang="it-IT" sz="4000" b="1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amabili</a:t>
            </a:r>
            <a:r>
              <a:rPr lang="it-IT" sz="40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tutte le cose di </a:t>
            </a:r>
            <a:r>
              <a:rPr lang="it-IT" sz="4000" b="1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buona fama</a:t>
            </a:r>
            <a:r>
              <a:rPr lang="it-IT" sz="40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quelle in cui è qualche </a:t>
            </a:r>
            <a:r>
              <a:rPr lang="it-IT" sz="4000" b="1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virtù</a:t>
            </a:r>
            <a:r>
              <a:rPr lang="it-IT" sz="40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e qualche </a:t>
            </a:r>
            <a:r>
              <a:rPr lang="it-IT" sz="4000" b="1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lode</a:t>
            </a:r>
            <a:r>
              <a:rPr lang="it-IT" sz="40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siano </a:t>
            </a:r>
            <a:r>
              <a:rPr lang="it-IT" sz="4000" b="1" u="sng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oggetto dei vostri pensieri</a:t>
            </a:r>
            <a:r>
              <a:rPr lang="it-IT" sz="40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1704810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27004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</TotalTime>
  <Words>440</Words>
  <Application>Microsoft Office PowerPoint</Application>
  <PresentationFormat>A4 (21x29,7 cm)</PresentationFormat>
  <Paragraphs>40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Tema di Office</vt:lpstr>
      <vt:lpstr>3_Tema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Black</dc:creator>
  <cp:lastModifiedBy>Franco</cp:lastModifiedBy>
  <cp:revision>9</cp:revision>
  <dcterms:created xsi:type="dcterms:W3CDTF">2017-01-13T14:09:31Z</dcterms:created>
  <dcterms:modified xsi:type="dcterms:W3CDTF">2024-04-26T13:15:33Z</dcterms:modified>
</cp:coreProperties>
</file>