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7" r:id="rId17"/>
    <p:sldId id="286" r:id="rId18"/>
  </p:sldIdLst>
  <p:sldSz cx="10799763" cy="7559675"/>
  <p:notesSz cx="10002838" cy="6881813"/>
  <p:defaultTextStyle>
    <a:defPPr>
      <a:defRPr lang="it-IT"/>
    </a:defPPr>
    <a:lvl1pPr marL="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0066"/>
    <a:srgbClr val="DCF8EB"/>
    <a:srgbClr val="A7EDCC"/>
    <a:srgbClr val="0033CC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378" y="78"/>
      </p:cViewPr>
      <p:guideLst>
        <p:guide orient="horz" pos="2381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237197"/>
            <a:ext cx="9179799" cy="2631887"/>
          </a:xfrm>
        </p:spPr>
        <p:txBody>
          <a:bodyPr anchor="b"/>
          <a:lstStyle>
            <a:lvl1pPr algn="ctr">
              <a:defRPr sz="654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970580"/>
            <a:ext cx="8099822" cy="1825171"/>
          </a:xfrm>
        </p:spPr>
        <p:txBody>
          <a:bodyPr/>
          <a:lstStyle>
            <a:lvl1pPr marL="0" indent="0" algn="ctr">
              <a:buNone/>
              <a:defRPr sz="2616"/>
            </a:lvl1pPr>
            <a:lvl2pPr marL="498439" indent="0" algn="ctr">
              <a:buNone/>
              <a:defRPr sz="2180"/>
            </a:lvl2pPr>
            <a:lvl3pPr marL="996879" indent="0" algn="ctr">
              <a:buNone/>
              <a:defRPr sz="1962"/>
            </a:lvl3pPr>
            <a:lvl4pPr marL="1495318" indent="0" algn="ctr">
              <a:buNone/>
              <a:defRPr sz="1744"/>
            </a:lvl4pPr>
            <a:lvl5pPr marL="1993758" indent="0" algn="ctr">
              <a:buNone/>
              <a:defRPr sz="1744"/>
            </a:lvl5pPr>
            <a:lvl6pPr marL="2492197" indent="0" algn="ctr">
              <a:buNone/>
              <a:defRPr sz="1744"/>
            </a:lvl6pPr>
            <a:lvl7pPr marL="2990637" indent="0" algn="ctr">
              <a:buNone/>
              <a:defRPr sz="1744"/>
            </a:lvl7pPr>
            <a:lvl8pPr marL="3489076" indent="0" algn="ctr">
              <a:buNone/>
              <a:defRPr sz="1744"/>
            </a:lvl8pPr>
            <a:lvl9pPr marL="3987516" indent="0" algn="ctr">
              <a:buNone/>
              <a:defRPr sz="174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B7466531-0171-4BE3-A920-F34A6D88BE3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9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101DCB9-D506-49E8-AA97-AB23D0D0B22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3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2" y="402483"/>
            <a:ext cx="2328699" cy="64064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402483"/>
            <a:ext cx="6851100" cy="640647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FCBF9C51-298C-4494-9310-3A7C0A790A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57ABCB7A-55B9-468B-8A4B-39D45F9A911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5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884672"/>
            <a:ext cx="9314796" cy="3144614"/>
          </a:xfrm>
        </p:spPr>
        <p:txBody>
          <a:bodyPr anchor="b"/>
          <a:lstStyle>
            <a:lvl1pPr>
              <a:defRPr sz="654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5059036"/>
            <a:ext cx="9314796" cy="1653678"/>
          </a:xfrm>
        </p:spPr>
        <p:txBody>
          <a:bodyPr/>
          <a:lstStyle>
            <a:lvl1pPr marL="0" indent="0">
              <a:buNone/>
              <a:defRPr sz="2616">
                <a:solidFill>
                  <a:schemeClr val="tx1"/>
                </a:solidFill>
              </a:defRPr>
            </a:lvl1pPr>
            <a:lvl2pPr marL="498439" indent="0">
              <a:buNone/>
              <a:defRPr sz="2180">
                <a:solidFill>
                  <a:schemeClr val="tx1">
                    <a:tint val="75000"/>
                  </a:schemeClr>
                </a:solidFill>
              </a:defRPr>
            </a:lvl2pPr>
            <a:lvl3pPr marL="996879" indent="0">
              <a:buNone/>
              <a:defRPr sz="1962">
                <a:solidFill>
                  <a:schemeClr val="tx1">
                    <a:tint val="75000"/>
                  </a:schemeClr>
                </a:solidFill>
              </a:defRPr>
            </a:lvl3pPr>
            <a:lvl4pPr marL="149531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4pPr>
            <a:lvl5pPr marL="199375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5pPr>
            <a:lvl6pPr marL="249219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6pPr>
            <a:lvl7pPr marL="299063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7pPr>
            <a:lvl8pPr marL="348907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8pPr>
            <a:lvl9pPr marL="398751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E3E4402C-64CA-4D60-BC46-0D51B5C0909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012414"/>
            <a:ext cx="4589899" cy="4796544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2012414"/>
            <a:ext cx="4589899" cy="4796544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C062BFDE-82A6-4BF2-ABD5-A5E7E8DAAF7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5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2485"/>
            <a:ext cx="9314796" cy="14611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853171"/>
            <a:ext cx="45688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761381"/>
            <a:ext cx="4568806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853171"/>
            <a:ext cx="45913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761381"/>
            <a:ext cx="4591306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1ABA51DD-1FF8-4506-9AE3-0D423394567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4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97A47C96-B45C-42E9-A2BE-9F4630344D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9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AD46154-6DFC-471B-A047-BE9B04A06A9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1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88456"/>
            <a:ext cx="5467381" cy="5372269"/>
          </a:xfrm>
        </p:spPr>
        <p:txBody>
          <a:bodyPr/>
          <a:lstStyle>
            <a:lvl1pPr>
              <a:defRPr sz="3489"/>
            </a:lvl1pPr>
            <a:lvl2pPr>
              <a:defRPr sz="3053"/>
            </a:lvl2pPr>
            <a:lvl3pPr>
              <a:defRPr sz="2616"/>
            </a:lvl3pPr>
            <a:lvl4pPr>
              <a:defRPr sz="2180"/>
            </a:lvl4pPr>
            <a:lvl5pPr>
              <a:defRPr sz="2180"/>
            </a:lvl5pPr>
            <a:lvl6pPr>
              <a:defRPr sz="2180"/>
            </a:lvl6pPr>
            <a:lvl7pPr>
              <a:defRPr sz="2180"/>
            </a:lvl7pPr>
            <a:lvl8pPr>
              <a:defRPr sz="2180"/>
            </a:lvl8pPr>
            <a:lvl9pPr>
              <a:defRPr sz="218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34092A80-C349-4798-A6EC-5A0AED4E696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7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88456"/>
            <a:ext cx="5467381" cy="5372269"/>
          </a:xfrm>
        </p:spPr>
        <p:txBody>
          <a:bodyPr anchor="t"/>
          <a:lstStyle>
            <a:lvl1pPr marL="0" indent="0">
              <a:buNone/>
              <a:defRPr sz="3489"/>
            </a:lvl1pPr>
            <a:lvl2pPr marL="498439" indent="0">
              <a:buNone/>
              <a:defRPr sz="3053"/>
            </a:lvl2pPr>
            <a:lvl3pPr marL="996879" indent="0">
              <a:buNone/>
              <a:defRPr sz="2616"/>
            </a:lvl3pPr>
            <a:lvl4pPr marL="1495318" indent="0">
              <a:buNone/>
              <a:defRPr sz="2180"/>
            </a:lvl4pPr>
            <a:lvl5pPr marL="1993758" indent="0">
              <a:buNone/>
              <a:defRPr sz="2180"/>
            </a:lvl5pPr>
            <a:lvl6pPr marL="2492197" indent="0">
              <a:buNone/>
              <a:defRPr sz="2180"/>
            </a:lvl6pPr>
            <a:lvl7pPr marL="2990637" indent="0">
              <a:buNone/>
              <a:defRPr sz="2180"/>
            </a:lvl7pPr>
            <a:lvl8pPr marL="3489076" indent="0">
              <a:buNone/>
              <a:defRPr sz="2180"/>
            </a:lvl8pPr>
            <a:lvl9pPr marL="3987516" indent="0">
              <a:buNone/>
              <a:defRPr sz="218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DF4836C6-AC57-44EF-9A6B-8BF8D77D738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2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5" y="402485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5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F80058EF-BDB0-4F23-B6CA-8712EDFFD53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29/12/2022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3" y="7006701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3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4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96879" rtl="0" eaLnBrk="1" latinLnBrk="0" hangingPunct="1">
        <a:lnSpc>
          <a:spcPct val="90000"/>
        </a:lnSpc>
        <a:spcBef>
          <a:spcPct val="0"/>
        </a:spcBef>
        <a:buNone/>
        <a:defRPr sz="4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220" indent="-249220" algn="l" defTabSz="996879" rtl="0" eaLnBrk="1" latinLnBrk="0" hangingPunct="1">
        <a:lnSpc>
          <a:spcPct val="90000"/>
        </a:lnSpc>
        <a:spcBef>
          <a:spcPts val="1090"/>
        </a:spcBef>
        <a:buFont typeface="Arial" panose="020B0604020202020204" pitchFamily="34" charset="0"/>
        <a:buChar char="•"/>
        <a:defRPr sz="3053" kern="1200">
          <a:solidFill>
            <a:schemeClr val="tx1"/>
          </a:solidFill>
          <a:latin typeface="+mn-lt"/>
          <a:ea typeface="+mn-ea"/>
          <a:cs typeface="+mn-cs"/>
        </a:defRPr>
      </a:lvl1pPr>
      <a:lvl2pPr marL="74765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2pPr>
      <a:lvl3pPr marL="124609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180" kern="1200">
          <a:solidFill>
            <a:schemeClr val="tx1"/>
          </a:solidFill>
          <a:latin typeface="+mn-lt"/>
          <a:ea typeface="+mn-ea"/>
          <a:cs typeface="+mn-cs"/>
        </a:defRPr>
      </a:lvl3pPr>
      <a:lvl4pPr marL="1744538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224297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74141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323985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73829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4236735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1pPr>
      <a:lvl2pPr marL="49843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2pPr>
      <a:lvl3pPr marL="99687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3pPr>
      <a:lvl4pPr marL="149531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199375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49219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299063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48907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398751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8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 Settembre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 (introduzione)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 smtClean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3132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10 novembre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smtClean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226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Galati: piano di Dio e disciplina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200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4218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17 novembre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184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smtClean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 smtClean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– Galati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– cap. 4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167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9440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24 novembre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206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Galati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cap. 4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178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5181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 dicembre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149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smtClean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Galati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cap. 4 - «La pienezza dei tempi»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179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88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8 dicembre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176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170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Galati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cap.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5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148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259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 dicembre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136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Galati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cap.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5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 smtClean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844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 dicembre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102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Galati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cap.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5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519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29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dicembre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116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Galati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cap.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5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95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615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 Settembre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47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smtClean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 smtClean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236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 (introduzione)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164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8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 Settembre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Galati: cap. 1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60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96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29 Settembre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265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Galati: cap. 1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 smtClean="0">
                <a:solidFill>
                  <a:srgbClr val="FF0000"/>
                </a:solidFill>
                <a:latin typeface="Calibri" panose="020F0502020204030204" pitchFamily="34" charset="0"/>
              </a:rPr>
              <a:t>69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5172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6 ottobre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63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Galati: cap. 2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7802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 ottobre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Galati: cap. 2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 smtClean="0">
                <a:solidFill>
                  <a:srgbClr val="FF0000"/>
                </a:solidFill>
                <a:latin typeface="Calibri" panose="020F0502020204030204" pitchFamily="34" charset="0"/>
              </a:rPr>
              <a:t>249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82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 ottobre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220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Galati: cap. 3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2676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27 ottobre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243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Galati: cap. 3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230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763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3 novembre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218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 smtClean="0">
                <a:solidFill>
                  <a:srgbClr val="000000"/>
                </a:solidFill>
                <a:latin typeface="Calibri" panose="020F0502020204030204" pitchFamily="34" charset="0"/>
              </a:rPr>
              <a:t> Lettera ai Galati: cap. 3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720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488</Words>
  <Application>Microsoft Office PowerPoint</Application>
  <PresentationFormat>Personalizzato</PresentationFormat>
  <Paragraphs>136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90</cp:revision>
  <cp:lastPrinted>2018-07-09T15:55:14Z</cp:lastPrinted>
  <dcterms:created xsi:type="dcterms:W3CDTF">2018-07-07T14:56:37Z</dcterms:created>
  <dcterms:modified xsi:type="dcterms:W3CDTF">2022-12-29T08:04:29Z</dcterms:modified>
</cp:coreProperties>
</file>