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6" r:id="rId2"/>
    <p:sldId id="344" r:id="rId3"/>
    <p:sldId id="345" r:id="rId4"/>
    <p:sldId id="346" r:id="rId5"/>
    <p:sldId id="347" r:id="rId6"/>
    <p:sldId id="350" r:id="rId7"/>
    <p:sldId id="349" r:id="rId8"/>
    <p:sldId id="351" r:id="rId9"/>
    <p:sldId id="352" r:id="rId10"/>
    <p:sldId id="353" r:id="rId11"/>
    <p:sldId id="354" r:id="rId12"/>
    <p:sldId id="355" r:id="rId13"/>
    <p:sldId id="356" r:id="rId14"/>
    <p:sldId id="357" r:id="rId15"/>
    <p:sldId id="358" r:id="rId16"/>
    <p:sldId id="359" r:id="rId17"/>
    <p:sldId id="360" r:id="rId18"/>
    <p:sldId id="361" r:id="rId19"/>
    <p:sldId id="340" r:id="rId20"/>
    <p:sldId id="342" r:id="rId21"/>
    <p:sldId id="343" r:id="rId22"/>
    <p:sldId id="341" r:id="rId23"/>
    <p:sldId id="288" r:id="rId24"/>
    <p:sldId id="272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321" r:id="rId57"/>
    <p:sldId id="322" r:id="rId58"/>
    <p:sldId id="323" r:id="rId59"/>
    <p:sldId id="324" r:id="rId60"/>
    <p:sldId id="325" r:id="rId61"/>
    <p:sldId id="326" r:id="rId62"/>
    <p:sldId id="327" r:id="rId63"/>
    <p:sldId id="328" r:id="rId64"/>
    <p:sldId id="329" r:id="rId65"/>
    <p:sldId id="330" r:id="rId66"/>
    <p:sldId id="331" r:id="rId67"/>
    <p:sldId id="332" r:id="rId68"/>
    <p:sldId id="333" r:id="rId69"/>
    <p:sldId id="334" r:id="rId70"/>
    <p:sldId id="335" r:id="rId71"/>
    <p:sldId id="336" r:id="rId72"/>
    <p:sldId id="337" r:id="rId73"/>
    <p:sldId id="338" r:id="rId74"/>
    <p:sldId id="339" r:id="rId75"/>
  </p:sldIdLst>
  <p:sldSz cx="10799763" cy="7559675"/>
  <p:notesSz cx="10002838" cy="6881813"/>
  <p:defaultTextStyle>
    <a:defPPr>
      <a:defRPr lang="it-IT"/>
    </a:defPPr>
    <a:lvl1pPr marL="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1pPr>
    <a:lvl2pPr marL="4908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2pPr>
    <a:lvl3pPr marL="9817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3pPr>
    <a:lvl4pPr marL="14725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4pPr>
    <a:lvl5pPr marL="19634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5pPr>
    <a:lvl6pPr marL="245425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6pPr>
    <a:lvl7pPr marL="2945100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7pPr>
    <a:lvl8pPr marL="343594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8pPr>
    <a:lvl9pPr marL="3926799" algn="l" defTabSz="981700" rtl="0" eaLnBrk="1" latinLnBrk="0" hangingPunct="1">
      <a:defRPr sz="1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4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  <a:srgbClr val="000066"/>
    <a:srgbClr val="DCF8EB"/>
    <a:srgbClr val="A7EDCC"/>
    <a:srgbClr val="0033CC"/>
    <a:srgbClr val="89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7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2" y="108"/>
      </p:cViewPr>
      <p:guideLst>
        <p:guide orient="horz" pos="2381"/>
        <p:guide pos="34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16"/>
            </a:lvl1pPr>
            <a:lvl2pPr marL="498439" indent="0" algn="ctr">
              <a:buNone/>
              <a:defRPr sz="2180"/>
            </a:lvl2pPr>
            <a:lvl3pPr marL="996879" indent="0" algn="ctr">
              <a:buNone/>
              <a:defRPr sz="1962"/>
            </a:lvl3pPr>
            <a:lvl4pPr marL="1495318" indent="0" algn="ctr">
              <a:buNone/>
              <a:defRPr sz="1744"/>
            </a:lvl4pPr>
            <a:lvl5pPr marL="1993758" indent="0" algn="ctr">
              <a:buNone/>
              <a:defRPr sz="1744"/>
            </a:lvl5pPr>
            <a:lvl6pPr marL="2492197" indent="0" algn="ctr">
              <a:buNone/>
              <a:defRPr sz="1744"/>
            </a:lvl6pPr>
            <a:lvl7pPr marL="2990637" indent="0" algn="ctr">
              <a:buNone/>
              <a:defRPr sz="1744"/>
            </a:lvl7pPr>
            <a:lvl8pPr marL="3489076" indent="0" algn="ctr">
              <a:buNone/>
              <a:defRPr sz="1744"/>
            </a:lvl8pPr>
            <a:lvl9pPr marL="3987516" indent="0" algn="ctr">
              <a:buNone/>
              <a:defRPr sz="174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B7466531-0171-4BE3-A920-F34A6D88BE33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99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101DCB9-D506-49E8-AA97-AB23D0D0B22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73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2" y="402483"/>
            <a:ext cx="2328699" cy="640647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5" y="402483"/>
            <a:ext cx="6851100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FCBF9C51-298C-4494-9310-3A7C0A790A0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57ABCB7A-55B9-468B-8A4B-39D45F9A911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54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60" y="1884672"/>
            <a:ext cx="9314796" cy="3144614"/>
          </a:xfrm>
        </p:spPr>
        <p:txBody>
          <a:bodyPr anchor="b"/>
          <a:lstStyle>
            <a:lvl1pPr>
              <a:defRPr sz="6541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60" y="5059036"/>
            <a:ext cx="9314796" cy="1653678"/>
          </a:xfrm>
        </p:spPr>
        <p:txBody>
          <a:bodyPr/>
          <a:lstStyle>
            <a:lvl1pPr marL="0" indent="0">
              <a:buNone/>
              <a:defRPr sz="2616">
                <a:solidFill>
                  <a:schemeClr val="tx1"/>
                </a:solidFill>
              </a:defRPr>
            </a:lvl1pPr>
            <a:lvl2pPr marL="498439" indent="0">
              <a:buNone/>
              <a:defRPr sz="2180">
                <a:solidFill>
                  <a:schemeClr val="tx1">
                    <a:tint val="75000"/>
                  </a:schemeClr>
                </a:solidFill>
              </a:defRPr>
            </a:lvl2pPr>
            <a:lvl3pPr marL="996879" indent="0">
              <a:buNone/>
              <a:defRPr sz="1962">
                <a:solidFill>
                  <a:schemeClr val="tx1">
                    <a:tint val="75000"/>
                  </a:schemeClr>
                </a:solidFill>
              </a:defRPr>
            </a:lvl3pPr>
            <a:lvl4pPr marL="149531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4pPr>
            <a:lvl5pPr marL="1993758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5pPr>
            <a:lvl6pPr marL="249219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6pPr>
            <a:lvl7pPr marL="2990637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7pPr>
            <a:lvl8pPr marL="348907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8pPr>
            <a:lvl9pPr marL="3987516" indent="0">
              <a:buNone/>
              <a:defRPr sz="17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E3E4402C-64CA-4D60-BC46-0D51B5C0909D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92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1" y="2012414"/>
            <a:ext cx="4589899" cy="479654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C062BFDE-82A6-4BF2-ABD5-A5E7E8DAAF7C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95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402485"/>
            <a:ext cx="9314796" cy="1461188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0" y="1853171"/>
            <a:ext cx="4591306" cy="908210"/>
          </a:xfrm>
        </p:spPr>
        <p:txBody>
          <a:bodyPr anchor="b"/>
          <a:lstStyle>
            <a:lvl1pPr marL="0" indent="0">
              <a:buNone/>
              <a:defRPr sz="2616" b="1"/>
            </a:lvl1pPr>
            <a:lvl2pPr marL="498439" indent="0">
              <a:buNone/>
              <a:defRPr sz="2180" b="1"/>
            </a:lvl2pPr>
            <a:lvl3pPr marL="996879" indent="0">
              <a:buNone/>
              <a:defRPr sz="1962" b="1"/>
            </a:lvl3pPr>
            <a:lvl4pPr marL="1495318" indent="0">
              <a:buNone/>
              <a:defRPr sz="1744" b="1"/>
            </a:lvl4pPr>
            <a:lvl5pPr marL="1993758" indent="0">
              <a:buNone/>
              <a:defRPr sz="1744" b="1"/>
            </a:lvl5pPr>
            <a:lvl6pPr marL="2492197" indent="0">
              <a:buNone/>
              <a:defRPr sz="1744" b="1"/>
            </a:lvl6pPr>
            <a:lvl7pPr marL="2990637" indent="0">
              <a:buNone/>
              <a:defRPr sz="1744" b="1"/>
            </a:lvl7pPr>
            <a:lvl8pPr marL="3489076" indent="0">
              <a:buNone/>
              <a:defRPr sz="1744" b="1"/>
            </a:lvl8pPr>
            <a:lvl9pPr marL="3987516" indent="0">
              <a:buNone/>
              <a:defRPr sz="174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0" y="2761381"/>
            <a:ext cx="4591306" cy="406157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1ABA51DD-1FF8-4506-9AE3-0D4233945679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24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97A47C96-B45C-42E9-A2BE-9F4630344DC2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0AD46154-6DFC-471B-A047-BE9B04A06A9E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11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6"/>
            <a:ext cx="5467381" cy="5372269"/>
          </a:xfrm>
        </p:spPr>
        <p:txBody>
          <a:bodyPr/>
          <a:lstStyle>
            <a:lvl1pPr>
              <a:defRPr sz="3489"/>
            </a:lvl1pPr>
            <a:lvl2pPr>
              <a:defRPr sz="3053"/>
            </a:lvl2pPr>
            <a:lvl3pPr>
              <a:defRPr sz="2616"/>
            </a:lvl3pPr>
            <a:lvl4pPr>
              <a:defRPr sz="2180"/>
            </a:lvl4pPr>
            <a:lvl5pPr>
              <a:defRPr sz="2180"/>
            </a:lvl5pPr>
            <a:lvl6pPr>
              <a:defRPr sz="2180"/>
            </a:lvl6pPr>
            <a:lvl7pPr>
              <a:defRPr sz="2180"/>
            </a:lvl7pPr>
            <a:lvl8pPr>
              <a:defRPr sz="2180"/>
            </a:lvl8pPr>
            <a:lvl9pPr>
              <a:defRPr sz="218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34092A80-C349-4798-A6EC-5A0AED4E6966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17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503978"/>
            <a:ext cx="3483205" cy="1763924"/>
          </a:xfrm>
        </p:spPr>
        <p:txBody>
          <a:bodyPr anchor="b"/>
          <a:lstStyle>
            <a:lvl1pPr>
              <a:defRPr sz="34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6"/>
            <a:ext cx="5467381" cy="5372269"/>
          </a:xfrm>
        </p:spPr>
        <p:txBody>
          <a:bodyPr anchor="t"/>
          <a:lstStyle>
            <a:lvl1pPr marL="0" indent="0">
              <a:buNone/>
              <a:defRPr sz="3489"/>
            </a:lvl1pPr>
            <a:lvl2pPr marL="498439" indent="0">
              <a:buNone/>
              <a:defRPr sz="3053"/>
            </a:lvl2pPr>
            <a:lvl3pPr marL="996879" indent="0">
              <a:buNone/>
              <a:defRPr sz="2616"/>
            </a:lvl3pPr>
            <a:lvl4pPr marL="1495318" indent="0">
              <a:buNone/>
              <a:defRPr sz="2180"/>
            </a:lvl4pPr>
            <a:lvl5pPr marL="1993758" indent="0">
              <a:buNone/>
              <a:defRPr sz="2180"/>
            </a:lvl5pPr>
            <a:lvl6pPr marL="2492197" indent="0">
              <a:buNone/>
              <a:defRPr sz="2180"/>
            </a:lvl6pPr>
            <a:lvl7pPr marL="2990637" indent="0">
              <a:buNone/>
              <a:defRPr sz="2180"/>
            </a:lvl7pPr>
            <a:lvl8pPr marL="3489076" indent="0">
              <a:buNone/>
              <a:defRPr sz="2180"/>
            </a:lvl8pPr>
            <a:lvl9pPr marL="3987516" indent="0">
              <a:buNone/>
              <a:defRPr sz="218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2267902"/>
            <a:ext cx="3483205" cy="4201570"/>
          </a:xfrm>
        </p:spPr>
        <p:txBody>
          <a:bodyPr/>
          <a:lstStyle>
            <a:lvl1pPr marL="0" indent="0">
              <a:buNone/>
              <a:defRPr sz="1744"/>
            </a:lvl1pPr>
            <a:lvl2pPr marL="498439" indent="0">
              <a:buNone/>
              <a:defRPr sz="1526"/>
            </a:lvl2pPr>
            <a:lvl3pPr marL="996879" indent="0">
              <a:buNone/>
              <a:defRPr sz="1308"/>
            </a:lvl3pPr>
            <a:lvl4pPr marL="1495318" indent="0">
              <a:buNone/>
              <a:defRPr sz="1090"/>
            </a:lvl4pPr>
            <a:lvl5pPr marL="1993758" indent="0">
              <a:buNone/>
              <a:defRPr sz="1090"/>
            </a:lvl5pPr>
            <a:lvl6pPr marL="2492197" indent="0">
              <a:buNone/>
              <a:defRPr sz="1090"/>
            </a:lvl6pPr>
            <a:lvl7pPr marL="2990637" indent="0">
              <a:buNone/>
              <a:defRPr sz="1090"/>
            </a:lvl7pPr>
            <a:lvl8pPr marL="3489076" indent="0">
              <a:buNone/>
              <a:defRPr sz="1090"/>
            </a:lvl8pPr>
            <a:lvl9pPr marL="3987516" indent="0">
              <a:buNone/>
              <a:defRPr sz="109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801012"/>
            <a:fld id="{DF4836C6-AC57-44EF-9A6B-8BF8D77D7387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28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9E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5" y="402485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5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F80058EF-BDB0-4F23-B6CA-8712EDFFD531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02/05/2024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3" y="7006701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3" y="7006701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01012"/>
            <a:fld id="{D4355BF7-A82E-455A-93A5-37B2D85595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801012"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14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96879" rtl="0" eaLnBrk="1" latinLnBrk="0" hangingPunct="1">
        <a:lnSpc>
          <a:spcPct val="90000"/>
        </a:lnSpc>
        <a:spcBef>
          <a:spcPct val="0"/>
        </a:spcBef>
        <a:buNone/>
        <a:defRPr sz="47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9220" indent="-249220" algn="l" defTabSz="996879" rtl="0" eaLnBrk="1" latinLnBrk="0" hangingPunct="1">
        <a:lnSpc>
          <a:spcPct val="90000"/>
        </a:lnSpc>
        <a:spcBef>
          <a:spcPts val="1090"/>
        </a:spcBef>
        <a:buFont typeface="Arial" panose="020B0604020202020204" pitchFamily="34" charset="0"/>
        <a:buChar char="•"/>
        <a:defRPr sz="3053" kern="1200">
          <a:solidFill>
            <a:schemeClr val="tx1"/>
          </a:solidFill>
          <a:latin typeface="+mn-lt"/>
          <a:ea typeface="+mn-ea"/>
          <a:cs typeface="+mn-cs"/>
        </a:defRPr>
      </a:lvl1pPr>
      <a:lvl2pPr marL="74765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616" kern="1200">
          <a:solidFill>
            <a:schemeClr val="tx1"/>
          </a:solidFill>
          <a:latin typeface="+mn-lt"/>
          <a:ea typeface="+mn-ea"/>
          <a:cs typeface="+mn-cs"/>
        </a:defRPr>
      </a:lvl2pPr>
      <a:lvl3pPr marL="1246099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2180" kern="1200">
          <a:solidFill>
            <a:schemeClr val="tx1"/>
          </a:solidFill>
          <a:latin typeface="+mn-lt"/>
          <a:ea typeface="+mn-ea"/>
          <a:cs typeface="+mn-cs"/>
        </a:defRPr>
      </a:lvl3pPr>
      <a:lvl4pPr marL="1744538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224297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741417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323985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738296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4236735" indent="-249220" algn="l" defTabSz="996879" rtl="0" eaLnBrk="1" latinLnBrk="0" hangingPunct="1">
        <a:lnSpc>
          <a:spcPct val="90000"/>
        </a:lnSpc>
        <a:spcBef>
          <a:spcPts val="545"/>
        </a:spcBef>
        <a:buFont typeface="Arial" panose="020B0604020202020204" pitchFamily="34" charset="0"/>
        <a:buChar char="•"/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1pPr>
      <a:lvl2pPr marL="49843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2pPr>
      <a:lvl3pPr marL="996879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3pPr>
      <a:lvl4pPr marL="149531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4pPr>
      <a:lvl5pPr marL="1993758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5pPr>
      <a:lvl6pPr marL="249219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6pPr>
      <a:lvl7pPr marL="2990637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7pPr>
      <a:lvl8pPr marL="348907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8pPr>
      <a:lvl9pPr marL="3987516" algn="l" defTabSz="996879" rtl="0" eaLnBrk="1" latinLnBrk="0" hangingPunct="1">
        <a:defRPr sz="19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(analisi)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06153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7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6714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14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13 -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39404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21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0198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28 marzo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14 -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4359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719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15 -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48100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83395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aprile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16 -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riflessioni e 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80539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maggio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ripasso generale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3133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19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88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9 -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377614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9371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77206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5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63805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12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- cap.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041216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19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861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26 gennaio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Galati 6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857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822597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– Atti 2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47899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3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32682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29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febbraio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7897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430984"/>
            <a:ext cx="8054152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15255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5…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</a:t>
            </a: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: </a:t>
            </a:r>
            <a:r>
              <a:rPr lang="it-IT" altLang="it-IT" sz="3053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lang="it-IT" altLang="it-IT" sz="3053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20126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9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7…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485697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16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Atti 8 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97815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23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Il dono dello Spirito Santo…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4241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30 Marzo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9…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28167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6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10…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33807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13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11…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81715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20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Atti 12…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36790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27 Aprile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13…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0261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39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4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14…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63217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gennaio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10 -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02994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11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56714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18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743084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25 maggio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24304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–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Atti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…</a:t>
            </a:r>
            <a:endParaRPr kumimoji="0" lang="it-IT" sz="3053" b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652307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245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18…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65468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8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40069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1076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19…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828588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8273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giugno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20…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2045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6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564715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49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13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21…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94628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 Romani 11 - 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2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0581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20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170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Atti 22…</a:t>
            </a:r>
            <a:endParaRPr kumimoji="0" lang="it-IT" sz="3053" b="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20874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51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27 luglio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729142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52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23…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4498832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53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10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25…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4422452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54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17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9882649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55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24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91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26…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104494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56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31 agosto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- Francesco T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latin typeface="Calibri" panose="020F0502020204030204" pitchFamily="34" charset="0"/>
              </a:rPr>
              <a:t>Atti 27…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670518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7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156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Atti 28…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131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038596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53306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59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14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-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112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introduzione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94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2536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 8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50000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218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189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studio con domanda su: spirito, anima corpo</a:t>
            </a:r>
            <a:r>
              <a:rPr kumimoji="1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159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84340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60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21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113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– Francesco T.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95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dirty="0">
                <a:latin typeface="Calibri" panose="020F0502020204030204" pitchFamily="34" charset="0"/>
              </a:rPr>
              <a:t>Romani… cap. 1</a:t>
            </a:r>
            <a:endParaRPr kumimoji="0" lang="it-IT" sz="3053" b="0" dirty="0">
              <a:latin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988094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28 settembre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2" y="2391767"/>
            <a:ext cx="7594183" cy="433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</a:t>
            </a:r>
            <a:endParaRPr kumimoji="0" lang="it-IT" sz="305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30898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5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2 </a:t>
            </a:r>
            <a:r>
              <a:rPr kumimoji="1" lang="it-IT" altLang="it-IT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1681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12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8" y="2391767"/>
            <a:ext cx="8425806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3 - analisi</a:t>
            </a:r>
            <a:endParaRPr kumimoji="0" lang="it-IT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4040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64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19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243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Francesco T.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3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81215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65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26 ottobre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8699403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237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53" dirty="0">
                <a:solidFill>
                  <a:prstClr val="black"/>
                </a:solidFill>
                <a:latin typeface="Calibri" panose="020F0502020204030204" pitchFamily="34" charset="0"/>
              </a:rPr>
              <a:t>4 </a:t>
            </a:r>
            <a:r>
              <a:rPr lang="it-IT" altLang="it-IT" sz="3053">
                <a:solidFill>
                  <a:prstClr val="black"/>
                </a:solidFill>
                <a:latin typeface="Calibri" panose="020F0502020204030204" pitchFamily="34" charset="0"/>
              </a:rPr>
              <a:t>- analisi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58969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66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2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158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4 -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143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14241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67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9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159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126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909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68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16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142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5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110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2129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69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114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Francesco T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86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846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7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15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Franco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11 -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2164638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70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30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novembre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91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41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6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35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01903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71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7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47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53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 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anali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164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695987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72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14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135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Franco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7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60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553754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21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237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Roberto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265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3000">
                <a:solidFill>
                  <a:prstClr val="black"/>
                </a:solidFill>
                <a:latin typeface="Calibri" panose="020F0502020204030204" pitchFamily="34" charset="0"/>
              </a:rPr>
              <a:t>analis</a:t>
            </a:r>
            <a:r>
              <a:rPr kumimoji="1" lang="it-IT" altLang="it-IT" sz="3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69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59813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355BF7-A82E-455A-93A5-37B2D85595E0}" type="slidenum">
              <a:rPr kumimoji="0" lang="it-IT" sz="1526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8010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74</a:t>
            </a:fld>
            <a:endParaRPr kumimoji="0" lang="it-IT" sz="1526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2910952" y="1210275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63074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Giovedì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28 </a:t>
            </a:r>
            <a:r>
              <a:rPr lang="it-IT" altLang="it-IT" sz="3053" dirty="0" err="1">
                <a:solidFill>
                  <a:srgbClr val="FF0000"/>
                </a:solidFill>
                <a:latin typeface="Calibri" panose="020F0502020204030204" pitchFamily="34" charset="0"/>
              </a:rPr>
              <a:t>dic</a:t>
            </a:r>
            <a:r>
              <a:rPr kumimoji="1" lang="it-IT" altLang="it-IT" sz="3053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embre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2023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401417" y="2391767"/>
            <a:ext cx="9398345" cy="426142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6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Preghiera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- 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Luca</a:t>
            </a:r>
            <a:endParaRPr kumimoji="1" lang="it-IT" altLang="it-IT" sz="305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86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Studio </a:t>
            </a:r>
            <a:r>
              <a:rPr kumimoji="1" lang="it-IT" altLang="it-IT" sz="3053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-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Romani… cap. 8</a:t>
            </a:r>
            <a:r>
              <a:rPr lang="it-IT" altLang="it-IT" sz="3000" dirty="0">
                <a:solidFill>
                  <a:prstClr val="black"/>
                </a:solidFill>
                <a:latin typeface="Calibri" panose="020F0502020204030204" pitchFamily="34" charset="0"/>
              </a:rPr>
              <a:t> - </a:t>
            </a:r>
            <a:r>
              <a:rPr kumimoji="1" lang="it-IT" altLang="it-IT" sz="3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Inno: </a:t>
            </a:r>
            <a:r>
              <a:rPr kumimoji="1" lang="it-IT" altLang="it-IT" sz="3053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77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010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578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27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8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22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184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Roberto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154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</a:t>
            </a:r>
            <a:r>
              <a:rPr lang="it-IT" altLang="it-IT" sz="2800" dirty="0">
                <a:solidFill>
                  <a:prstClr val="black"/>
                </a:solidFill>
                <a:latin typeface="Calibri" panose="020F0502020204030204" pitchFamily="34" charset="0"/>
              </a:rPr>
              <a:t>analisi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220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1065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0376659" y="7172070"/>
            <a:ext cx="423103" cy="346146"/>
          </a:xfrm>
        </p:spPr>
        <p:txBody>
          <a:bodyPr/>
          <a:lstStyle/>
          <a:p>
            <a:pPr algn="ctr" defTabSz="801012"/>
            <a:fld id="{D4355BF7-A82E-455A-93A5-37B2D85595E0}" type="slidenum">
              <a:rPr lang="it-IT" sz="1526" b="1">
                <a:solidFill>
                  <a:prstClr val="black"/>
                </a:solidFill>
                <a:latin typeface="Calibri" panose="020F0502020204030204"/>
              </a:rPr>
              <a:pPr algn="ctr" defTabSz="801012"/>
              <a:t>9</a:t>
            </a:fld>
            <a:endParaRPr lang="it-IT" sz="1526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3455133" y="373597"/>
            <a:ext cx="4230063" cy="562142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it-IT" altLang="it-IT" sz="3053" kern="0" dirty="0">
                <a:solidFill>
                  <a:srgbClr val="000000"/>
                </a:solidFill>
                <a:latin typeface="Calibri" panose="020F0502020204030204" pitchFamily="34" charset="0"/>
              </a:rPr>
              <a:t>ORDINE DELLO STUDIO</a:t>
            </a:r>
          </a:p>
        </p:txBody>
      </p:sp>
      <p:sp>
        <p:nvSpPr>
          <p:cNvPr id="4" name="CasellaDiTesto 1"/>
          <p:cNvSpPr txBox="1">
            <a:spLocks noChangeArrowheads="1"/>
          </p:cNvSpPr>
          <p:nvPr/>
        </p:nvSpPr>
        <p:spPr bwMode="auto">
          <a:xfrm>
            <a:off x="3137358" y="1219702"/>
            <a:ext cx="4865611" cy="56214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630741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Giovedì  29 febbraio 2024</a:t>
            </a: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1773071" y="2430984"/>
            <a:ext cx="8203135" cy="42953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208</a:t>
            </a: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Preghiera</a:t>
            </a:r>
            <a:r>
              <a:rPr lang="it-IT" altLang="it-IT" sz="3053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altLang="it-IT" sz="3053" b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it-IT" altLang="it-IT" sz="3053">
                <a:solidFill>
                  <a:srgbClr val="000000"/>
                </a:solidFill>
                <a:latin typeface="Calibri" panose="020F0502020204030204" pitchFamily="34" charset="0"/>
              </a:rPr>
              <a:t> Luca</a:t>
            </a:r>
            <a:endParaRPr lang="it-IT" altLang="it-IT" sz="3053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187</a:t>
            </a:r>
          </a:p>
          <a:p>
            <a:pPr marL="0" marR="0" lvl="0" indent="0" algn="l" defTabSz="630741" rtl="0" eaLnBrk="1" fontAlgn="base" latinLnBrk="0" hangingPunct="1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Studio </a:t>
            </a:r>
            <a:r>
              <a:rPr lang="it-IT" altLang="it-IT" sz="2800" dirty="0">
                <a:solidFill>
                  <a:srgbClr val="000000"/>
                </a:solidFill>
                <a:latin typeface="Calibri" panose="020F0502020204030204" pitchFamily="34" charset="0"/>
              </a:rPr>
              <a:t>Romani 12 - 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(insegnamenti e riflessioni)</a:t>
            </a:r>
            <a:endParaRPr kumimoji="0" lang="it-IT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defTabSz="630741" fontAlgn="base">
              <a:lnSpc>
                <a:spcPct val="150000"/>
              </a:lnSpc>
              <a:spcBef>
                <a:spcPts val="654"/>
              </a:spcBef>
              <a:spcAft>
                <a:spcPts val="654"/>
              </a:spcAft>
              <a:defRPr/>
            </a:pPr>
            <a:r>
              <a:rPr lang="it-IT" altLang="it-IT" sz="3053" dirty="0">
                <a:solidFill>
                  <a:srgbClr val="0000FF"/>
                </a:solidFill>
                <a:latin typeface="Calibri" panose="020F0502020204030204" pitchFamily="34" charset="0"/>
              </a:rPr>
              <a:t>Inno: </a:t>
            </a:r>
            <a:r>
              <a:rPr lang="it-IT" altLang="it-IT" sz="3053" dirty="0">
                <a:solidFill>
                  <a:srgbClr val="FF0000"/>
                </a:solidFill>
                <a:latin typeface="Calibri" panose="020F0502020204030204" pitchFamily="34" charset="0"/>
              </a:rPr>
              <a:t>178</a:t>
            </a:r>
          </a:p>
        </p:txBody>
      </p:sp>
      <p:sp>
        <p:nvSpPr>
          <p:cNvPr id="2" name="Freccia in giù 1">
            <a:hlinkClick r:id="" action="ppaction://noaction"/>
          </p:cNvPr>
          <p:cNvSpPr/>
          <p:nvPr/>
        </p:nvSpPr>
        <p:spPr>
          <a:xfrm>
            <a:off x="10100821" y="6725967"/>
            <a:ext cx="425344" cy="4461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1012"/>
            <a:endParaRPr lang="it-IT" sz="1578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7754710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1947</Words>
  <Application>Microsoft Office PowerPoint</Application>
  <PresentationFormat>Personalizzato</PresentationFormat>
  <Paragraphs>571</Paragraphs>
  <Slides>74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74</vt:i4>
      </vt:variant>
    </vt:vector>
  </HeadingPairs>
  <TitlesOfParts>
    <vt:vector size="78" baseType="lpstr">
      <vt:lpstr>Arial</vt:lpstr>
      <vt:lpstr>Calibri</vt:lpstr>
      <vt:lpstr>Calibri Light</vt:lpstr>
      <vt:lpstr>1_Tema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194</cp:revision>
  <cp:lastPrinted>2018-07-09T15:55:14Z</cp:lastPrinted>
  <dcterms:created xsi:type="dcterms:W3CDTF">2018-07-07T14:56:37Z</dcterms:created>
  <dcterms:modified xsi:type="dcterms:W3CDTF">2024-05-02T06:55:24Z</dcterms:modified>
</cp:coreProperties>
</file>