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6" r:id="rId2"/>
    <p:sldId id="344" r:id="rId3"/>
    <p:sldId id="345" r:id="rId4"/>
    <p:sldId id="346" r:id="rId5"/>
    <p:sldId id="347" r:id="rId6"/>
    <p:sldId id="350" r:id="rId7"/>
    <p:sldId id="349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81" r:id="rId39"/>
    <p:sldId id="382" r:id="rId40"/>
    <p:sldId id="383" r:id="rId41"/>
    <p:sldId id="384" r:id="rId42"/>
    <p:sldId id="385" r:id="rId43"/>
    <p:sldId id="386" r:id="rId44"/>
    <p:sldId id="387" r:id="rId45"/>
    <p:sldId id="388" r:id="rId46"/>
    <p:sldId id="389" r:id="rId47"/>
    <p:sldId id="390" r:id="rId48"/>
    <p:sldId id="391" r:id="rId49"/>
    <p:sldId id="392" r:id="rId50"/>
    <p:sldId id="393" r:id="rId51"/>
    <p:sldId id="394" r:id="rId52"/>
    <p:sldId id="395" r:id="rId53"/>
    <p:sldId id="340" r:id="rId54"/>
  </p:sldIdLst>
  <p:sldSz cx="10799763" cy="7559675"/>
  <p:notesSz cx="10002838" cy="6881813"/>
  <p:defaultTextStyle>
    <a:defPPr>
      <a:defRPr lang="it-IT"/>
    </a:defPPr>
    <a:lvl1pPr marL="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0066"/>
    <a:srgbClr val="DCF8EB"/>
    <a:srgbClr val="A7EDCC"/>
    <a:srgbClr val="0033CC"/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41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864"/>
      </p:cViewPr>
      <p:guideLst>
        <p:guide orient="horz" pos="2381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54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16"/>
            </a:lvl1pPr>
            <a:lvl2pPr marL="498439" indent="0" algn="ctr">
              <a:buNone/>
              <a:defRPr sz="2180"/>
            </a:lvl2pPr>
            <a:lvl3pPr marL="996879" indent="0" algn="ctr">
              <a:buNone/>
              <a:defRPr sz="1962"/>
            </a:lvl3pPr>
            <a:lvl4pPr marL="1495318" indent="0" algn="ctr">
              <a:buNone/>
              <a:defRPr sz="1744"/>
            </a:lvl4pPr>
            <a:lvl5pPr marL="1993758" indent="0" algn="ctr">
              <a:buNone/>
              <a:defRPr sz="1744"/>
            </a:lvl5pPr>
            <a:lvl6pPr marL="2492197" indent="0" algn="ctr">
              <a:buNone/>
              <a:defRPr sz="1744"/>
            </a:lvl6pPr>
            <a:lvl7pPr marL="2990637" indent="0" algn="ctr">
              <a:buNone/>
              <a:defRPr sz="1744"/>
            </a:lvl7pPr>
            <a:lvl8pPr marL="3489076" indent="0" algn="ctr">
              <a:buNone/>
              <a:defRPr sz="1744"/>
            </a:lvl8pPr>
            <a:lvl9pPr marL="3987516" indent="0" algn="ctr">
              <a:buNone/>
              <a:defRPr sz="174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B7466531-0171-4BE3-A920-F34A6D88BE3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27/12/2024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9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101DCB9-D506-49E8-AA97-AB23D0D0B22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27/12/2024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3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2" y="402483"/>
            <a:ext cx="2328699" cy="64064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402483"/>
            <a:ext cx="6851100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FCBF9C51-298C-4494-9310-3A7C0A790A0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27/12/2024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57ABCB7A-55B9-468B-8A4B-39D45F9A911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27/12/2024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5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884672"/>
            <a:ext cx="9314796" cy="3144614"/>
          </a:xfrm>
        </p:spPr>
        <p:txBody>
          <a:bodyPr anchor="b"/>
          <a:lstStyle>
            <a:lvl1pPr>
              <a:defRPr sz="654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5059036"/>
            <a:ext cx="9314796" cy="1653678"/>
          </a:xfrm>
        </p:spPr>
        <p:txBody>
          <a:bodyPr/>
          <a:lstStyle>
            <a:lvl1pPr marL="0" indent="0">
              <a:buNone/>
              <a:defRPr sz="2616">
                <a:solidFill>
                  <a:schemeClr val="tx1"/>
                </a:solidFill>
              </a:defRPr>
            </a:lvl1pPr>
            <a:lvl2pPr marL="498439" indent="0">
              <a:buNone/>
              <a:defRPr sz="2180">
                <a:solidFill>
                  <a:schemeClr val="tx1">
                    <a:tint val="75000"/>
                  </a:schemeClr>
                </a:solidFill>
              </a:defRPr>
            </a:lvl2pPr>
            <a:lvl3pPr marL="996879" indent="0">
              <a:buNone/>
              <a:defRPr sz="1962">
                <a:solidFill>
                  <a:schemeClr val="tx1">
                    <a:tint val="75000"/>
                  </a:schemeClr>
                </a:solidFill>
              </a:defRPr>
            </a:lvl3pPr>
            <a:lvl4pPr marL="149531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4pPr>
            <a:lvl5pPr marL="199375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5pPr>
            <a:lvl6pPr marL="249219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6pPr>
            <a:lvl7pPr marL="299063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7pPr>
            <a:lvl8pPr marL="348907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8pPr>
            <a:lvl9pPr marL="398751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E3E4402C-64CA-4D60-BC46-0D51B5C0909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27/12/2024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C062BFDE-82A6-4BF2-ABD5-A5E7E8DAAF7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27/12/2024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5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2485"/>
            <a:ext cx="9314796" cy="146118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6" cy="40615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853171"/>
            <a:ext cx="45913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761381"/>
            <a:ext cx="4591306" cy="40615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1ABA51DD-1FF8-4506-9AE3-0D423394567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27/12/2024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4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97A47C96-B45C-42E9-A2BE-9F4630344D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27/12/2024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9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AD46154-6DFC-471B-A047-BE9B04A06A9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27/12/2024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1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6"/>
            <a:ext cx="5467381" cy="5372269"/>
          </a:xfrm>
        </p:spPr>
        <p:txBody>
          <a:bodyPr/>
          <a:lstStyle>
            <a:lvl1pPr>
              <a:defRPr sz="3489"/>
            </a:lvl1pPr>
            <a:lvl2pPr>
              <a:defRPr sz="3053"/>
            </a:lvl2pPr>
            <a:lvl3pPr>
              <a:defRPr sz="2616"/>
            </a:lvl3pPr>
            <a:lvl4pPr>
              <a:defRPr sz="2180"/>
            </a:lvl4pPr>
            <a:lvl5pPr>
              <a:defRPr sz="2180"/>
            </a:lvl5pPr>
            <a:lvl6pPr>
              <a:defRPr sz="2180"/>
            </a:lvl6pPr>
            <a:lvl7pPr>
              <a:defRPr sz="2180"/>
            </a:lvl7pPr>
            <a:lvl8pPr>
              <a:defRPr sz="2180"/>
            </a:lvl8pPr>
            <a:lvl9pPr>
              <a:defRPr sz="218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34092A80-C349-4798-A6EC-5A0AED4E696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27/12/2024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7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6"/>
            <a:ext cx="5467381" cy="5372269"/>
          </a:xfrm>
        </p:spPr>
        <p:txBody>
          <a:bodyPr anchor="t"/>
          <a:lstStyle>
            <a:lvl1pPr marL="0" indent="0">
              <a:buNone/>
              <a:defRPr sz="3489"/>
            </a:lvl1pPr>
            <a:lvl2pPr marL="498439" indent="0">
              <a:buNone/>
              <a:defRPr sz="3053"/>
            </a:lvl2pPr>
            <a:lvl3pPr marL="996879" indent="0">
              <a:buNone/>
              <a:defRPr sz="2616"/>
            </a:lvl3pPr>
            <a:lvl4pPr marL="1495318" indent="0">
              <a:buNone/>
              <a:defRPr sz="2180"/>
            </a:lvl4pPr>
            <a:lvl5pPr marL="1993758" indent="0">
              <a:buNone/>
              <a:defRPr sz="2180"/>
            </a:lvl5pPr>
            <a:lvl6pPr marL="2492197" indent="0">
              <a:buNone/>
              <a:defRPr sz="2180"/>
            </a:lvl6pPr>
            <a:lvl7pPr marL="2990637" indent="0">
              <a:buNone/>
              <a:defRPr sz="2180"/>
            </a:lvl7pPr>
            <a:lvl8pPr marL="3489076" indent="0">
              <a:buNone/>
              <a:defRPr sz="2180"/>
            </a:lvl8pPr>
            <a:lvl9pPr marL="3987516" indent="0">
              <a:buNone/>
              <a:defRPr sz="218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DF4836C6-AC57-44EF-9A6B-8BF8D77D738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27/12/2024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2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5" y="402485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5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F80058EF-BDB0-4F23-B6CA-8712EDFFD53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27/12/2024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3" y="7006701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3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4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96879" rtl="0" eaLnBrk="1" latinLnBrk="0" hangingPunct="1">
        <a:lnSpc>
          <a:spcPct val="90000"/>
        </a:lnSpc>
        <a:spcBef>
          <a:spcPct val="0"/>
        </a:spcBef>
        <a:buNone/>
        <a:defRPr sz="4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220" indent="-249220" algn="l" defTabSz="996879" rtl="0" eaLnBrk="1" latinLnBrk="0" hangingPunct="1">
        <a:lnSpc>
          <a:spcPct val="90000"/>
        </a:lnSpc>
        <a:spcBef>
          <a:spcPts val="1090"/>
        </a:spcBef>
        <a:buFont typeface="Arial" panose="020B0604020202020204" pitchFamily="34" charset="0"/>
        <a:buChar char="•"/>
        <a:defRPr sz="3053" kern="1200">
          <a:solidFill>
            <a:schemeClr val="tx1"/>
          </a:solidFill>
          <a:latin typeface="+mn-lt"/>
          <a:ea typeface="+mn-ea"/>
          <a:cs typeface="+mn-cs"/>
        </a:defRPr>
      </a:lvl1pPr>
      <a:lvl2pPr marL="74765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2pPr>
      <a:lvl3pPr marL="124609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180" kern="1200">
          <a:solidFill>
            <a:schemeClr val="tx1"/>
          </a:solidFill>
          <a:latin typeface="+mn-lt"/>
          <a:ea typeface="+mn-ea"/>
          <a:cs typeface="+mn-cs"/>
        </a:defRPr>
      </a:lvl3pPr>
      <a:lvl4pPr marL="1744538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224297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74141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323985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73829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4236735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1pPr>
      <a:lvl2pPr marL="49843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2pPr>
      <a:lvl3pPr marL="99687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3pPr>
      <a:lvl4pPr marL="149531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199375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49219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299063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48907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398751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9 (analisi)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615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7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13 -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6714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14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13 -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940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21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14 -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>
                <a:solidFill>
                  <a:prstClr val="black"/>
                </a:solidFill>
                <a:latin typeface="Calibri" panose="020F0502020204030204" pitchFamily="34" charset="0"/>
              </a:rPr>
              <a:t>analis</a:t>
            </a:r>
            <a:r>
              <a:rPr kumimoji="1" lang="it-IT" altLang="it-IT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3019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28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14 -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435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15 -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199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15 -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48100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16 -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83395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16 -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riflessioni e ripasso generale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05399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 maggio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ripasso generale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31333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9 maggio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studio sul Vecchio Testamento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9519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9 -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37761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16 maggio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studio sul Vecchio Testamento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17533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23 maggio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studio sul Vecchio Testamento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97718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30 maggio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Introduzione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77311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6 giugno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278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69168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13 giugno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2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56122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20 giugno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3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9956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27 giugno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4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143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27406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luglio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453280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5 </a:t>
            </a:r>
            <a:r>
              <a:rPr lang="it-IT" altLang="it-IT" sz="1600" b="0" dirty="0">
                <a:solidFill>
                  <a:srgbClr val="000000"/>
                </a:solidFill>
                <a:latin typeface="Calibri" panose="020F0502020204030204" pitchFamily="34" charset="0"/>
              </a:rPr>
              <a:t>(introdotto e preceduto da studio sulla confessione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44047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luglio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5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6251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luglio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6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2782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10 -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2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249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15255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luglio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7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399434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 agosto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7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164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048066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8 agosto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7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6950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15 agosto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7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226987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22 agosto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</a:t>
            </a:r>
            <a:r>
              <a:rPr lang="it-IT" altLang="it-IT" sz="280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581234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29 agosto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9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47835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5 settembre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220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9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327370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12 settembre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243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</a:t>
            </a:r>
            <a:r>
              <a:rPr lang="it-IT" altLang="it-IT" sz="2800">
                <a:solidFill>
                  <a:srgbClr val="000000"/>
                </a:solidFill>
                <a:latin typeface="Calibri" panose="020F0502020204030204" pitchFamily="34" charset="0"/>
              </a:rPr>
              <a:t>10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995153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19 settembre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 -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10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622886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26 settembre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10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556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220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10 -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02994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3 ottobre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184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11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863499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10 ottobre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11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178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90700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Giovedì  17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ottobre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11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189883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24 ottobre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12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11111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31 ottobre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12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37115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7 novembre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-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13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771486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14 novembre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13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26044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Giovedì  21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novembre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- Luca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</a:t>
            </a:r>
            <a:r>
              <a:rPr lang="it-IT" altLang="it-IT" sz="2800">
                <a:solidFill>
                  <a:srgbClr val="000000"/>
                </a:solidFill>
                <a:latin typeface="Calibri" panose="020F0502020204030204" pitchFamily="34" charset="0"/>
              </a:rPr>
              <a:t>14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223770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28 novembre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- Luca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14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817170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5 dicembre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15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4320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243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11 -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2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0581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12 dicembre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>
                <a:solidFill>
                  <a:srgbClr val="000000"/>
                </a:solidFill>
                <a:latin typeface="Calibri" panose="020F0502020204030204" pitchFamily="34" charset="0"/>
              </a:rPr>
              <a:t>- Franco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15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002358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19 dicembre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- Luca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15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53841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26 dicembre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-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1</a:t>
            </a:r>
            <a:r>
              <a:rPr lang="it-IT" altLang="it-IT" sz="2800" b="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 Corinzi cap. 15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570477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8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 8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50000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218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 studio con domanda su: spirito, anima corpo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159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434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15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11 -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2164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22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184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12 -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220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8106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29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12 -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7754710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1432</TotalTime>
  <Words>1427</Words>
  <Application>Microsoft Office PowerPoint</Application>
  <PresentationFormat>Personalizzato</PresentationFormat>
  <Paragraphs>417</Paragraphs>
  <Slides>53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53</vt:i4>
      </vt:variant>
    </vt:vector>
  </HeadingPairs>
  <TitlesOfParts>
    <vt:vector size="57" baseType="lpstr">
      <vt:lpstr>Arial</vt:lpstr>
      <vt:lpstr>Calibri</vt:lpstr>
      <vt:lpstr>Calibri Light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239</cp:revision>
  <cp:lastPrinted>2018-07-09T15:55:14Z</cp:lastPrinted>
  <dcterms:created xsi:type="dcterms:W3CDTF">2018-07-07T14:56:37Z</dcterms:created>
  <dcterms:modified xsi:type="dcterms:W3CDTF">2024-12-27T09:54:54Z</dcterms:modified>
</cp:coreProperties>
</file>