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6" r:id="rId2"/>
    <p:sldId id="344" r:id="rId3"/>
    <p:sldId id="345" r:id="rId4"/>
    <p:sldId id="346" r:id="rId5"/>
    <p:sldId id="347" r:id="rId6"/>
    <p:sldId id="350" r:id="rId7"/>
    <p:sldId id="349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378" r:id="rId36"/>
    <p:sldId id="379" r:id="rId37"/>
    <p:sldId id="380" r:id="rId38"/>
    <p:sldId id="381" r:id="rId39"/>
    <p:sldId id="382" r:id="rId40"/>
    <p:sldId id="383" r:id="rId41"/>
    <p:sldId id="384" r:id="rId42"/>
    <p:sldId id="385" r:id="rId43"/>
    <p:sldId id="386" r:id="rId44"/>
    <p:sldId id="387" r:id="rId45"/>
    <p:sldId id="388" r:id="rId46"/>
    <p:sldId id="389" r:id="rId47"/>
    <p:sldId id="390" r:id="rId48"/>
    <p:sldId id="391" r:id="rId49"/>
    <p:sldId id="392" r:id="rId50"/>
    <p:sldId id="393" r:id="rId51"/>
    <p:sldId id="394" r:id="rId52"/>
    <p:sldId id="395" r:id="rId53"/>
    <p:sldId id="340" r:id="rId54"/>
  </p:sldIdLst>
  <p:sldSz cx="10799763" cy="7559675"/>
  <p:notesSz cx="10002838" cy="6881813"/>
  <p:defaultTextStyle>
    <a:defPPr>
      <a:defRPr lang="it-IT"/>
    </a:defPPr>
    <a:lvl1pPr marL="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1pPr>
    <a:lvl2pPr marL="4908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2pPr>
    <a:lvl3pPr marL="9817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3pPr>
    <a:lvl4pPr marL="14725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4pPr>
    <a:lvl5pPr marL="19634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5pPr>
    <a:lvl6pPr marL="245425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6pPr>
    <a:lvl7pPr marL="2945100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7pPr>
    <a:lvl8pPr marL="343594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8pPr>
    <a:lvl9pPr marL="3926799" algn="l" defTabSz="981700" rtl="0" eaLnBrk="1" latinLnBrk="0" hangingPunct="1">
      <a:defRPr sz="193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0066"/>
    <a:srgbClr val="DCF8EB"/>
    <a:srgbClr val="A7EDCC"/>
    <a:srgbClr val="0033CC"/>
    <a:srgbClr val="89E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41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864"/>
      </p:cViewPr>
      <p:guideLst>
        <p:guide orient="horz" pos="2381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237197"/>
            <a:ext cx="9179799" cy="2631887"/>
          </a:xfrm>
        </p:spPr>
        <p:txBody>
          <a:bodyPr anchor="b"/>
          <a:lstStyle>
            <a:lvl1pPr algn="ctr">
              <a:defRPr sz="654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970580"/>
            <a:ext cx="8099822" cy="1825171"/>
          </a:xfrm>
        </p:spPr>
        <p:txBody>
          <a:bodyPr/>
          <a:lstStyle>
            <a:lvl1pPr marL="0" indent="0" algn="ctr">
              <a:buNone/>
              <a:defRPr sz="2616"/>
            </a:lvl1pPr>
            <a:lvl2pPr marL="498439" indent="0" algn="ctr">
              <a:buNone/>
              <a:defRPr sz="2180"/>
            </a:lvl2pPr>
            <a:lvl3pPr marL="996879" indent="0" algn="ctr">
              <a:buNone/>
              <a:defRPr sz="1962"/>
            </a:lvl3pPr>
            <a:lvl4pPr marL="1495318" indent="0" algn="ctr">
              <a:buNone/>
              <a:defRPr sz="1744"/>
            </a:lvl4pPr>
            <a:lvl5pPr marL="1993758" indent="0" algn="ctr">
              <a:buNone/>
              <a:defRPr sz="1744"/>
            </a:lvl5pPr>
            <a:lvl6pPr marL="2492197" indent="0" algn="ctr">
              <a:buNone/>
              <a:defRPr sz="1744"/>
            </a:lvl6pPr>
            <a:lvl7pPr marL="2990637" indent="0" algn="ctr">
              <a:buNone/>
              <a:defRPr sz="1744"/>
            </a:lvl7pPr>
            <a:lvl8pPr marL="3489076" indent="0" algn="ctr">
              <a:buNone/>
              <a:defRPr sz="1744"/>
            </a:lvl8pPr>
            <a:lvl9pPr marL="3987516" indent="0" algn="ctr">
              <a:buNone/>
              <a:defRPr sz="174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B7466531-0171-4BE3-A920-F34A6D88BE33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99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101DCB9-D506-49E8-AA97-AB23D0D0B22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3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2" y="402483"/>
            <a:ext cx="2328699" cy="64064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402483"/>
            <a:ext cx="6851100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FCBF9C51-298C-4494-9310-3A7C0A790A0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57ABCB7A-55B9-468B-8A4B-39D45F9A911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5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884672"/>
            <a:ext cx="9314796" cy="3144614"/>
          </a:xfrm>
        </p:spPr>
        <p:txBody>
          <a:bodyPr anchor="b"/>
          <a:lstStyle>
            <a:lvl1pPr>
              <a:defRPr sz="654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5059036"/>
            <a:ext cx="9314796" cy="1653678"/>
          </a:xfrm>
        </p:spPr>
        <p:txBody>
          <a:bodyPr/>
          <a:lstStyle>
            <a:lvl1pPr marL="0" indent="0">
              <a:buNone/>
              <a:defRPr sz="2616">
                <a:solidFill>
                  <a:schemeClr val="tx1"/>
                </a:solidFill>
              </a:defRPr>
            </a:lvl1pPr>
            <a:lvl2pPr marL="498439" indent="0">
              <a:buNone/>
              <a:defRPr sz="2180">
                <a:solidFill>
                  <a:schemeClr val="tx1">
                    <a:tint val="75000"/>
                  </a:schemeClr>
                </a:solidFill>
              </a:defRPr>
            </a:lvl2pPr>
            <a:lvl3pPr marL="996879" indent="0">
              <a:buNone/>
              <a:defRPr sz="1962">
                <a:solidFill>
                  <a:schemeClr val="tx1">
                    <a:tint val="75000"/>
                  </a:schemeClr>
                </a:solidFill>
              </a:defRPr>
            </a:lvl3pPr>
            <a:lvl4pPr marL="149531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4pPr>
            <a:lvl5pPr marL="1993758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5pPr>
            <a:lvl6pPr marL="249219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6pPr>
            <a:lvl7pPr marL="2990637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7pPr>
            <a:lvl8pPr marL="348907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8pPr>
            <a:lvl9pPr marL="3987516" indent="0">
              <a:buNone/>
              <a:defRPr sz="1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E3E4402C-64CA-4D60-BC46-0D51B5C0909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012414"/>
            <a:ext cx="4589899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2012414"/>
            <a:ext cx="4589899" cy="47965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C062BFDE-82A6-4BF2-ABD5-A5E7E8DAAF7C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958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2485"/>
            <a:ext cx="9314796" cy="146118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853171"/>
            <a:ext cx="45688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761381"/>
            <a:ext cx="4568806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853171"/>
            <a:ext cx="4591306" cy="908210"/>
          </a:xfrm>
        </p:spPr>
        <p:txBody>
          <a:bodyPr anchor="b"/>
          <a:lstStyle>
            <a:lvl1pPr marL="0" indent="0">
              <a:buNone/>
              <a:defRPr sz="2616" b="1"/>
            </a:lvl1pPr>
            <a:lvl2pPr marL="498439" indent="0">
              <a:buNone/>
              <a:defRPr sz="2180" b="1"/>
            </a:lvl2pPr>
            <a:lvl3pPr marL="996879" indent="0">
              <a:buNone/>
              <a:defRPr sz="1962" b="1"/>
            </a:lvl3pPr>
            <a:lvl4pPr marL="1495318" indent="0">
              <a:buNone/>
              <a:defRPr sz="1744" b="1"/>
            </a:lvl4pPr>
            <a:lvl5pPr marL="1993758" indent="0">
              <a:buNone/>
              <a:defRPr sz="1744" b="1"/>
            </a:lvl5pPr>
            <a:lvl6pPr marL="2492197" indent="0">
              <a:buNone/>
              <a:defRPr sz="1744" b="1"/>
            </a:lvl6pPr>
            <a:lvl7pPr marL="2990637" indent="0">
              <a:buNone/>
              <a:defRPr sz="1744" b="1"/>
            </a:lvl7pPr>
            <a:lvl8pPr marL="3489076" indent="0">
              <a:buNone/>
              <a:defRPr sz="1744" b="1"/>
            </a:lvl8pPr>
            <a:lvl9pPr marL="3987516" indent="0">
              <a:buNone/>
              <a:defRPr sz="174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761381"/>
            <a:ext cx="4591306" cy="406157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1ABA51DD-1FF8-4506-9AE3-0D423394567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4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97A47C96-B45C-42E9-A2BE-9F4630344DC2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89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0AD46154-6DFC-471B-A047-BE9B04A06A9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11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88456"/>
            <a:ext cx="5467381" cy="5372269"/>
          </a:xfrm>
        </p:spPr>
        <p:txBody>
          <a:bodyPr/>
          <a:lstStyle>
            <a:lvl1pPr>
              <a:defRPr sz="3489"/>
            </a:lvl1pPr>
            <a:lvl2pPr>
              <a:defRPr sz="3053"/>
            </a:lvl2pPr>
            <a:lvl3pPr>
              <a:defRPr sz="2616"/>
            </a:lvl3pPr>
            <a:lvl4pPr>
              <a:defRPr sz="2180"/>
            </a:lvl4pPr>
            <a:lvl5pPr>
              <a:defRPr sz="2180"/>
            </a:lvl5pPr>
            <a:lvl6pPr>
              <a:defRPr sz="2180"/>
            </a:lvl6pPr>
            <a:lvl7pPr>
              <a:defRPr sz="2180"/>
            </a:lvl7pPr>
            <a:lvl8pPr>
              <a:defRPr sz="2180"/>
            </a:lvl8pPr>
            <a:lvl9pPr>
              <a:defRPr sz="218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34092A80-C349-4798-A6EC-5A0AED4E6966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7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503978"/>
            <a:ext cx="3483205" cy="1763924"/>
          </a:xfrm>
        </p:spPr>
        <p:txBody>
          <a:bodyPr anchor="b"/>
          <a:lstStyle>
            <a:lvl1pPr>
              <a:defRPr sz="34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88456"/>
            <a:ext cx="5467381" cy="5372269"/>
          </a:xfrm>
        </p:spPr>
        <p:txBody>
          <a:bodyPr anchor="t"/>
          <a:lstStyle>
            <a:lvl1pPr marL="0" indent="0">
              <a:buNone/>
              <a:defRPr sz="3489"/>
            </a:lvl1pPr>
            <a:lvl2pPr marL="498439" indent="0">
              <a:buNone/>
              <a:defRPr sz="3053"/>
            </a:lvl2pPr>
            <a:lvl3pPr marL="996879" indent="0">
              <a:buNone/>
              <a:defRPr sz="2616"/>
            </a:lvl3pPr>
            <a:lvl4pPr marL="1495318" indent="0">
              <a:buNone/>
              <a:defRPr sz="2180"/>
            </a:lvl4pPr>
            <a:lvl5pPr marL="1993758" indent="0">
              <a:buNone/>
              <a:defRPr sz="2180"/>
            </a:lvl5pPr>
            <a:lvl6pPr marL="2492197" indent="0">
              <a:buNone/>
              <a:defRPr sz="2180"/>
            </a:lvl6pPr>
            <a:lvl7pPr marL="2990637" indent="0">
              <a:buNone/>
              <a:defRPr sz="2180"/>
            </a:lvl7pPr>
            <a:lvl8pPr marL="3489076" indent="0">
              <a:buNone/>
              <a:defRPr sz="2180"/>
            </a:lvl8pPr>
            <a:lvl9pPr marL="3987516" indent="0">
              <a:buNone/>
              <a:defRPr sz="218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267902"/>
            <a:ext cx="3483205" cy="4201570"/>
          </a:xfrm>
        </p:spPr>
        <p:txBody>
          <a:bodyPr/>
          <a:lstStyle>
            <a:lvl1pPr marL="0" indent="0">
              <a:buNone/>
              <a:defRPr sz="1744"/>
            </a:lvl1pPr>
            <a:lvl2pPr marL="498439" indent="0">
              <a:buNone/>
              <a:defRPr sz="1526"/>
            </a:lvl2pPr>
            <a:lvl3pPr marL="996879" indent="0">
              <a:buNone/>
              <a:defRPr sz="1308"/>
            </a:lvl3pPr>
            <a:lvl4pPr marL="1495318" indent="0">
              <a:buNone/>
              <a:defRPr sz="1090"/>
            </a:lvl4pPr>
            <a:lvl5pPr marL="1993758" indent="0">
              <a:buNone/>
              <a:defRPr sz="1090"/>
            </a:lvl5pPr>
            <a:lvl6pPr marL="2492197" indent="0">
              <a:buNone/>
              <a:defRPr sz="1090"/>
            </a:lvl6pPr>
            <a:lvl7pPr marL="2990637" indent="0">
              <a:buNone/>
              <a:defRPr sz="1090"/>
            </a:lvl7pPr>
            <a:lvl8pPr marL="3489076" indent="0">
              <a:buNone/>
              <a:defRPr sz="1090"/>
            </a:lvl8pPr>
            <a:lvl9pPr marL="3987516" indent="0">
              <a:buNone/>
              <a:defRPr sz="109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01012"/>
            <a:fld id="{DF4836C6-AC57-44EF-9A6B-8BF8D77D738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02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9E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5" y="402485"/>
            <a:ext cx="931479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5" y="2012414"/>
            <a:ext cx="931479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F80058EF-BDB0-4F23-B6CA-8712EDFFD53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27/12/2024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3" y="7006701"/>
            <a:ext cx="36449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3" y="7006701"/>
            <a:ext cx="242994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01012"/>
            <a:fld id="{D4355BF7-A82E-455A-93A5-37B2D85595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801012"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4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96879" rtl="0" eaLnBrk="1" latinLnBrk="0" hangingPunct="1">
        <a:lnSpc>
          <a:spcPct val="90000"/>
        </a:lnSpc>
        <a:spcBef>
          <a:spcPct val="0"/>
        </a:spcBef>
        <a:buNone/>
        <a:defRPr sz="47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9220" indent="-249220" algn="l" defTabSz="996879" rtl="0" eaLnBrk="1" latinLnBrk="0" hangingPunct="1">
        <a:lnSpc>
          <a:spcPct val="90000"/>
        </a:lnSpc>
        <a:spcBef>
          <a:spcPts val="1090"/>
        </a:spcBef>
        <a:buFont typeface="Arial" panose="020B0604020202020204" pitchFamily="34" charset="0"/>
        <a:buChar char="•"/>
        <a:defRPr sz="3053" kern="1200">
          <a:solidFill>
            <a:schemeClr val="tx1"/>
          </a:solidFill>
          <a:latin typeface="+mn-lt"/>
          <a:ea typeface="+mn-ea"/>
          <a:cs typeface="+mn-cs"/>
        </a:defRPr>
      </a:lvl1pPr>
      <a:lvl2pPr marL="74765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2pPr>
      <a:lvl3pPr marL="1246099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2180" kern="1200">
          <a:solidFill>
            <a:schemeClr val="tx1"/>
          </a:solidFill>
          <a:latin typeface="+mn-lt"/>
          <a:ea typeface="+mn-ea"/>
          <a:cs typeface="+mn-cs"/>
        </a:defRPr>
      </a:lvl3pPr>
      <a:lvl4pPr marL="1744538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224297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741417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323985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738296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4236735" indent="-249220" algn="l" defTabSz="996879" rtl="0" eaLnBrk="1" latinLnBrk="0" hangingPunct="1">
        <a:lnSpc>
          <a:spcPct val="90000"/>
        </a:lnSpc>
        <a:spcBef>
          <a:spcPts val="545"/>
        </a:spcBef>
        <a:buFont typeface="Arial" panose="020B0604020202020204" pitchFamily="34" charset="0"/>
        <a:buChar char="•"/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1pPr>
      <a:lvl2pPr marL="49843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2pPr>
      <a:lvl3pPr marL="996879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3pPr>
      <a:lvl4pPr marL="149531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4pPr>
      <a:lvl5pPr marL="1993758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5pPr>
      <a:lvl6pPr marL="249219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6pPr>
      <a:lvl7pPr marL="2990637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7pPr>
      <a:lvl8pPr marL="348907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8pPr>
      <a:lvl9pPr marL="3987516" algn="l" defTabSz="996879" rtl="0" eaLnBrk="1" latinLnBrk="0" hangingPunct="1">
        <a:defRPr sz="19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4 gennaio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Romani 9 (analisi)</a:t>
            </a:r>
            <a:endParaRPr kumimoji="0" lang="it-IT" sz="3053" b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0615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7 marzo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13 -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67142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14 marzo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170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13 -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9404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21 marzo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14 -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>
                <a:solidFill>
                  <a:prstClr val="black"/>
                </a:solidFill>
                <a:latin typeface="Calibri" panose="020F0502020204030204" pitchFamily="34" charset="0"/>
              </a:rPr>
              <a:t>analis</a:t>
            </a:r>
            <a:r>
              <a:rPr kumimoji="1" lang="it-IT" altLang="it-IT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30198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28 marzo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14 -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435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4 aprile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15 -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199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11 aprile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15 -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48100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18 aprile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16 -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83395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25 aprile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44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16 -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riflessioni e ripasso generale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5399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ripasso generale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31333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19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9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studio sul Vecchio Testamento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9519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11 gennaio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3342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Romani 9 - 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37761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16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studio sul Vecchio Testamento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17533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23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studio sul Vecchio Testamento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977183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30 maggio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Introduzione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77311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6 giugno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278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269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69168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13 giugno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279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2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232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56122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20 giugno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3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283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9956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27 giugno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4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143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27406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4 luglio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453280" cy="4261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5 </a:t>
            </a:r>
            <a:r>
              <a:rPr lang="it-IT" altLang="it-IT" sz="1600" b="0" dirty="0">
                <a:solidFill>
                  <a:srgbClr val="000000"/>
                </a:solidFill>
                <a:latin typeface="Calibri" panose="020F0502020204030204" pitchFamily="34" charset="0"/>
              </a:rPr>
              <a:t>(introdotto e preceduto da studio sulla confessione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44047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11 luglio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142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Francesco T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6251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29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18 luglio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6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27823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18 gennaio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2" y="2430984"/>
            <a:ext cx="8054152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Romani 10 - 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2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249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152558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25 luglio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91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7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399434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47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7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164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048066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8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7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69507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15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7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226987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22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63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8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77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581234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29 agosto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35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9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447835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5 settembre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220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9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284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327370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12 settembre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243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10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995153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19 settembre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218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 -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10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622886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39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26 settembre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10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556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25 gennaio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245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220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Romani 10 - 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285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02994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 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184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11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216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863499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10 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11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178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090700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Giovedì  17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11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189883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24 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170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12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148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11111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44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31 ottobre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12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37115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7 novembre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-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13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137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771486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46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14 novembre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13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26044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Giovedì  21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novembre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14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223770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28 novembre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86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14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7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817170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49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5 dicembre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9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4320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243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- Romani 11 - 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32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0581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50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12 dicembre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156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- Franco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131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002358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51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19 dicembre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124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- Luca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</a:t>
            </a:r>
            <a:r>
              <a:rPr lang="it-IT" altLang="it-IT" sz="3053">
                <a:solidFill>
                  <a:srgbClr val="0000FF"/>
                </a:solidFill>
                <a:latin typeface="Calibri" panose="020F0502020204030204" pitchFamily="34" charset="0"/>
              </a:rPr>
              <a:t>: </a:t>
            </a:r>
            <a:r>
              <a:rPr lang="it-IT" altLang="it-IT" sz="3053">
                <a:solidFill>
                  <a:srgbClr val="FF0000"/>
                </a:solidFill>
                <a:latin typeface="Calibri" panose="020F0502020204030204" pitchFamily="34" charset="0"/>
              </a:rPr>
              <a:t>94</a:t>
            </a:r>
            <a:endParaRPr lang="it-IT" altLang="it-IT" sz="3053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53841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52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26 dicembre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113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  <a:r>
              <a:rPr lang="it-IT" altLang="it-IT" sz="2800">
                <a:solidFill>
                  <a:srgbClr val="000000"/>
                </a:solidFill>
                <a:latin typeface="Calibri" panose="020F0502020204030204" pitchFamily="34" charset="0"/>
              </a:rPr>
              <a:t>- Roberto</a:t>
            </a:r>
            <a:endParaRPr lang="it-IT" altLang="it-IT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95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-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1</a:t>
            </a:r>
            <a:r>
              <a:rPr lang="it-IT" altLang="it-IT" sz="2800" b="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a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 Corinzi cap. 15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155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570477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53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88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355BF7-A82E-455A-93A5-37B2D85595E0}" type="slidenum">
              <a:rPr kumimoji="0" lang="it-IT" sz="1526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8010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52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63074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Giovedì  8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50000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218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Preghiera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1" lang="it-IT" altLang="it-IT" sz="305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Luca</a:t>
            </a:r>
            <a:endParaRPr kumimoji="1" lang="it-IT" altLang="it-IT" sz="3053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189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Studio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 studio con domanda su: spirito, anima corpo</a:t>
            </a:r>
            <a:r>
              <a:rPr kumimoji="1" lang="it-IT" altLang="it-IT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Inno: </a:t>
            </a:r>
            <a:r>
              <a:rPr kumimoji="1" lang="it-IT" altLang="it-IT" sz="3053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159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0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7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434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7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15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237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Franco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226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11 -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21646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8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22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184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Roberto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154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12 -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</a:t>
            </a:r>
            <a:r>
              <a:rPr lang="it-IT" altLang="it-IT" sz="2800" dirty="0">
                <a:solidFill>
                  <a:prstClr val="black"/>
                </a:solidFill>
                <a:latin typeface="Calibri" panose="020F0502020204030204" pitchFamily="34" charset="0"/>
              </a:rPr>
              <a:t>analisi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220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81065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10376659" y="7172070"/>
            <a:ext cx="423103" cy="346146"/>
          </a:xfrm>
        </p:spPr>
        <p:txBody>
          <a:bodyPr/>
          <a:lstStyle/>
          <a:p>
            <a:pPr algn="ctr" defTabSz="801012"/>
            <a:fld id="{D4355BF7-A82E-455A-93A5-37B2D85595E0}" type="slidenum">
              <a:rPr lang="it-IT" sz="1526" b="1">
                <a:solidFill>
                  <a:prstClr val="black"/>
                </a:solidFill>
                <a:latin typeface="Calibri" panose="020F0502020204030204"/>
              </a:rPr>
              <a:pPr algn="ctr" defTabSz="801012"/>
              <a:t>9</a:t>
            </a:fld>
            <a:endParaRPr lang="it-IT" sz="1526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ext Box 21"/>
          <p:cNvSpPr txBox="1">
            <a:spLocks noChangeArrowheads="1"/>
          </p:cNvSpPr>
          <p:nvPr/>
        </p:nvSpPr>
        <p:spPr bwMode="auto">
          <a:xfrm>
            <a:off x="3455133" y="373597"/>
            <a:ext cx="4230063" cy="562142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3053" kern="0" dirty="0">
                <a:solidFill>
                  <a:srgbClr val="000000"/>
                </a:solidFill>
                <a:latin typeface="Calibri" panose="020F0502020204030204" pitchFamily="34" charset="0"/>
              </a:rPr>
              <a:t>ORDINE DELLO STUDIO</a:t>
            </a:r>
          </a:p>
        </p:txBody>
      </p:sp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3137358" y="1219702"/>
            <a:ext cx="4865611" cy="56214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63074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Giovedì  29 febbraio 2024</a:t>
            </a: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1773071" y="2430984"/>
            <a:ext cx="8203135" cy="42953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208</a:t>
            </a: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Preghiera</a:t>
            </a:r>
            <a:r>
              <a:rPr lang="it-IT" altLang="it-IT" sz="3053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3053" b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it-IT" altLang="it-IT" sz="3053">
                <a:solidFill>
                  <a:srgbClr val="000000"/>
                </a:solidFill>
                <a:latin typeface="Calibri" panose="020F0502020204030204" pitchFamily="34" charset="0"/>
              </a:rPr>
              <a:t> Luca</a:t>
            </a:r>
            <a:endParaRPr lang="it-IT" altLang="it-IT" sz="305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187</a:t>
            </a:r>
          </a:p>
          <a:p>
            <a:pPr marL="0" marR="0" lvl="0" indent="0" algn="l" defTabSz="630741" rtl="0" eaLnBrk="1" fontAlgn="base" latinLnBrk="0" hangingPunct="1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Studio </a:t>
            </a:r>
            <a:r>
              <a:rPr lang="it-IT" altLang="it-IT" sz="2800" dirty="0">
                <a:solidFill>
                  <a:srgbClr val="000000"/>
                </a:solidFill>
                <a:latin typeface="Calibri" panose="020F0502020204030204" pitchFamily="34" charset="0"/>
              </a:rPr>
              <a:t>Romani 12 - </a:t>
            </a:r>
            <a:r>
              <a:rPr kumimoji="1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(insegnamenti e riflessioni)</a:t>
            </a:r>
            <a:endParaRPr kumimoji="0" lang="it-IT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defTabSz="630741" fontAlgn="base">
              <a:lnSpc>
                <a:spcPct val="150000"/>
              </a:lnSpc>
              <a:spcBef>
                <a:spcPts val="654"/>
              </a:spcBef>
              <a:spcAft>
                <a:spcPts val="654"/>
              </a:spcAft>
              <a:defRPr/>
            </a:pPr>
            <a:r>
              <a:rPr lang="it-IT" altLang="it-IT" sz="3053" dirty="0">
                <a:solidFill>
                  <a:srgbClr val="0000FF"/>
                </a:solidFill>
                <a:latin typeface="Calibri" panose="020F0502020204030204" pitchFamily="34" charset="0"/>
              </a:rPr>
              <a:t>Inno: </a:t>
            </a:r>
            <a:r>
              <a:rPr lang="it-IT" altLang="it-IT" sz="3053" dirty="0">
                <a:solidFill>
                  <a:srgbClr val="FF0000"/>
                </a:solidFill>
                <a:latin typeface="Calibri" panose="020F0502020204030204" pitchFamily="34" charset="0"/>
              </a:rPr>
              <a:t>178</a:t>
            </a:r>
          </a:p>
        </p:txBody>
      </p:sp>
      <p:sp>
        <p:nvSpPr>
          <p:cNvPr id="2" name="Freccia in giù 1">
            <a:hlinkClick r:id="" action="ppaction://noaction"/>
          </p:cNvPr>
          <p:cNvSpPr/>
          <p:nvPr/>
        </p:nvSpPr>
        <p:spPr>
          <a:xfrm>
            <a:off x="10100821" y="6725967"/>
            <a:ext cx="425344" cy="4461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01012"/>
            <a:endParaRPr lang="it-IT" sz="1578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7754710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1432</TotalTime>
  <Words>1427</Words>
  <Application>Microsoft Office PowerPoint</Application>
  <PresentationFormat>Personalizzato</PresentationFormat>
  <Paragraphs>417</Paragraphs>
  <Slides>53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53</vt:i4>
      </vt:variant>
    </vt:vector>
  </HeadingPairs>
  <TitlesOfParts>
    <vt:vector size="57" baseType="lpstr">
      <vt:lpstr>Arial</vt:lpstr>
      <vt:lpstr>Calibri</vt:lpstr>
      <vt:lpstr>Calibri Light</vt:lpstr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239</cp:revision>
  <cp:lastPrinted>2018-07-09T15:55:14Z</cp:lastPrinted>
  <dcterms:created xsi:type="dcterms:W3CDTF">2018-07-07T14:56:37Z</dcterms:created>
  <dcterms:modified xsi:type="dcterms:W3CDTF">2024-12-27T09:54:54Z</dcterms:modified>
</cp:coreProperties>
</file>