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397" r:id="rId3"/>
    <p:sldId id="398" r:id="rId4"/>
    <p:sldId id="399" r:id="rId5"/>
    <p:sldId id="400" r:id="rId6"/>
    <p:sldId id="401" r:id="rId7"/>
    <p:sldId id="403" r:id="rId8"/>
    <p:sldId id="402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396" r:id="rId18"/>
    <p:sldId id="344" r:id="rId19"/>
    <p:sldId id="345" r:id="rId20"/>
    <p:sldId id="346" r:id="rId21"/>
    <p:sldId id="347" r:id="rId22"/>
    <p:sldId id="350" r:id="rId23"/>
    <p:sldId id="349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  <p:sldId id="385" r:id="rId59"/>
    <p:sldId id="386" r:id="rId60"/>
    <p:sldId id="387" r:id="rId61"/>
    <p:sldId id="388" r:id="rId62"/>
    <p:sldId id="389" r:id="rId63"/>
    <p:sldId id="390" r:id="rId64"/>
    <p:sldId id="391" r:id="rId65"/>
    <p:sldId id="392" r:id="rId66"/>
    <p:sldId id="393" r:id="rId67"/>
    <p:sldId id="394" r:id="rId68"/>
    <p:sldId id="395" r:id="rId69"/>
    <p:sldId id="340" r:id="rId70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60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23/04/2025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gennaio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1 Corinzi 15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marzo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7789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marzo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885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marzo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818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 aprile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735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10 aprile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98239" y="2391767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6 e 7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90679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17 aprile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98239" y="2391767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7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178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24 aprile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87729" y="2391767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7 e 8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0061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6439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7761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525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gennaio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1 Corinzi 16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474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0299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11 -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 8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5000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studio con domanda su: spirito, anima corpo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434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11 -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1646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220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1065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7547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7142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940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21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0198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43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gennaio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1 Corinzi 16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0373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99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8100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95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riflessioni e 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5399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313332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95192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17533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77183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Introduzione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7311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6 giugno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916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gennaio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introduzione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64150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6122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99561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74066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453280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5 </a:t>
            </a:r>
            <a:r>
              <a:rPr lang="it-IT" altLang="it-IT" sz="1600" b="0" dirty="0">
                <a:solidFill>
                  <a:srgbClr val="000000"/>
                </a:solidFill>
                <a:latin typeface="Calibri" panose="020F0502020204030204" pitchFamily="34" charset="0"/>
              </a:rPr>
              <a:t>(introdotto e preceduto da studio sulla confessione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4047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251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6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78234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39943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48066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9507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2269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gennaio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1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11196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8123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9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783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9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27370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95153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22886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55631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63499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10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90700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Giovedì  17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89883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24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111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febbraio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capitolo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455732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31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37115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771486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6044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Giovedì  21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14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23770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17170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32039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12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02358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19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53841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26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70477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8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febbraio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387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febbraio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262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marzo 2025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2 Corinzi - capitolo 4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571098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1814</Words>
  <Application>Microsoft Office PowerPoint</Application>
  <PresentationFormat>Personalizzato</PresentationFormat>
  <Paragraphs>538</Paragraphs>
  <Slides>69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francesco fosci</cp:lastModifiedBy>
  <cp:revision>267</cp:revision>
  <cp:lastPrinted>2018-07-09T15:55:14Z</cp:lastPrinted>
  <dcterms:created xsi:type="dcterms:W3CDTF">2018-07-07T14:56:37Z</dcterms:created>
  <dcterms:modified xsi:type="dcterms:W3CDTF">2025-04-23T09:09:25Z</dcterms:modified>
</cp:coreProperties>
</file>