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6" r:id="rId2"/>
    <p:sldId id="397" r:id="rId3"/>
    <p:sldId id="398" r:id="rId4"/>
    <p:sldId id="399" r:id="rId5"/>
    <p:sldId id="400" r:id="rId6"/>
    <p:sldId id="401" r:id="rId7"/>
    <p:sldId id="403" r:id="rId8"/>
    <p:sldId id="402" r:id="rId9"/>
    <p:sldId id="404" r:id="rId10"/>
    <p:sldId id="405" r:id="rId11"/>
    <p:sldId id="406" r:id="rId12"/>
    <p:sldId id="407" r:id="rId13"/>
    <p:sldId id="408" r:id="rId14"/>
    <p:sldId id="409" r:id="rId15"/>
    <p:sldId id="410" r:id="rId16"/>
    <p:sldId id="411" r:id="rId17"/>
    <p:sldId id="396" r:id="rId18"/>
    <p:sldId id="344" r:id="rId19"/>
    <p:sldId id="345" r:id="rId20"/>
    <p:sldId id="346" r:id="rId21"/>
    <p:sldId id="347" r:id="rId22"/>
    <p:sldId id="350" r:id="rId23"/>
    <p:sldId id="349" r:id="rId24"/>
    <p:sldId id="351" r:id="rId25"/>
    <p:sldId id="352" r:id="rId26"/>
    <p:sldId id="353" r:id="rId27"/>
    <p:sldId id="354" r:id="rId28"/>
    <p:sldId id="355" r:id="rId29"/>
    <p:sldId id="356" r:id="rId30"/>
    <p:sldId id="357" r:id="rId31"/>
    <p:sldId id="358" r:id="rId32"/>
    <p:sldId id="359" r:id="rId33"/>
    <p:sldId id="360" r:id="rId34"/>
    <p:sldId id="361" r:id="rId35"/>
    <p:sldId id="362" r:id="rId36"/>
    <p:sldId id="363" r:id="rId37"/>
    <p:sldId id="364" r:id="rId38"/>
    <p:sldId id="365" r:id="rId39"/>
    <p:sldId id="366" r:id="rId40"/>
    <p:sldId id="367" r:id="rId41"/>
    <p:sldId id="368" r:id="rId42"/>
    <p:sldId id="369" r:id="rId43"/>
    <p:sldId id="370" r:id="rId44"/>
    <p:sldId id="371" r:id="rId45"/>
    <p:sldId id="372" r:id="rId46"/>
    <p:sldId id="373" r:id="rId47"/>
    <p:sldId id="374" r:id="rId48"/>
    <p:sldId id="375" r:id="rId49"/>
    <p:sldId id="376" r:id="rId50"/>
    <p:sldId id="377" r:id="rId51"/>
    <p:sldId id="378" r:id="rId52"/>
    <p:sldId id="379" r:id="rId53"/>
    <p:sldId id="380" r:id="rId54"/>
    <p:sldId id="381" r:id="rId55"/>
    <p:sldId id="382" r:id="rId56"/>
    <p:sldId id="383" r:id="rId57"/>
    <p:sldId id="384" r:id="rId58"/>
    <p:sldId id="385" r:id="rId59"/>
    <p:sldId id="386" r:id="rId60"/>
    <p:sldId id="387" r:id="rId61"/>
    <p:sldId id="388" r:id="rId62"/>
    <p:sldId id="389" r:id="rId63"/>
    <p:sldId id="390" r:id="rId64"/>
    <p:sldId id="391" r:id="rId65"/>
    <p:sldId id="392" r:id="rId66"/>
    <p:sldId id="393" r:id="rId67"/>
    <p:sldId id="394" r:id="rId68"/>
    <p:sldId id="395" r:id="rId69"/>
    <p:sldId id="340" r:id="rId70"/>
  </p:sldIdLst>
  <p:sldSz cx="10799763" cy="7559675"/>
  <p:notesSz cx="10002838" cy="6881813"/>
  <p:defaultTextStyle>
    <a:defPPr>
      <a:defRPr lang="it-IT"/>
    </a:defPPr>
    <a:lvl1pPr marL="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1pPr>
    <a:lvl2pPr marL="49085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2pPr>
    <a:lvl3pPr marL="98170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3pPr>
    <a:lvl4pPr marL="147255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4pPr>
    <a:lvl5pPr marL="196340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5pPr>
    <a:lvl6pPr marL="245425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6pPr>
    <a:lvl7pPr marL="294510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7pPr>
    <a:lvl8pPr marL="3435949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8pPr>
    <a:lvl9pPr marL="3926799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4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FF"/>
    <a:srgbClr val="000066"/>
    <a:srgbClr val="DCF8EB"/>
    <a:srgbClr val="A7EDCC"/>
    <a:srgbClr val="0033CC"/>
    <a:srgbClr val="89E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41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660"/>
      </p:cViewPr>
      <p:guideLst>
        <p:guide orient="horz" pos="2381"/>
        <p:guide pos="34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1237197"/>
            <a:ext cx="9179799" cy="2631887"/>
          </a:xfrm>
        </p:spPr>
        <p:txBody>
          <a:bodyPr anchor="b"/>
          <a:lstStyle>
            <a:lvl1pPr algn="ctr">
              <a:defRPr sz="6541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970580"/>
            <a:ext cx="8099822" cy="1825171"/>
          </a:xfrm>
        </p:spPr>
        <p:txBody>
          <a:bodyPr/>
          <a:lstStyle>
            <a:lvl1pPr marL="0" indent="0" algn="ctr">
              <a:buNone/>
              <a:defRPr sz="2616"/>
            </a:lvl1pPr>
            <a:lvl2pPr marL="498439" indent="0" algn="ctr">
              <a:buNone/>
              <a:defRPr sz="2180"/>
            </a:lvl2pPr>
            <a:lvl3pPr marL="996879" indent="0" algn="ctr">
              <a:buNone/>
              <a:defRPr sz="1962"/>
            </a:lvl3pPr>
            <a:lvl4pPr marL="1495318" indent="0" algn="ctr">
              <a:buNone/>
              <a:defRPr sz="1744"/>
            </a:lvl4pPr>
            <a:lvl5pPr marL="1993758" indent="0" algn="ctr">
              <a:buNone/>
              <a:defRPr sz="1744"/>
            </a:lvl5pPr>
            <a:lvl6pPr marL="2492197" indent="0" algn="ctr">
              <a:buNone/>
              <a:defRPr sz="1744"/>
            </a:lvl6pPr>
            <a:lvl7pPr marL="2990637" indent="0" algn="ctr">
              <a:buNone/>
              <a:defRPr sz="1744"/>
            </a:lvl7pPr>
            <a:lvl8pPr marL="3489076" indent="0" algn="ctr">
              <a:buNone/>
              <a:defRPr sz="1744"/>
            </a:lvl8pPr>
            <a:lvl9pPr marL="3987516" indent="0" algn="ctr">
              <a:buNone/>
              <a:defRPr sz="174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B7466531-0171-4BE3-A920-F34A6D88BE33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23/04/2025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99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0101DCB9-D506-49E8-AA97-AB23D0D0B22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23/04/2025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73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2" y="402483"/>
            <a:ext cx="2328699" cy="640647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5" y="402483"/>
            <a:ext cx="6851100" cy="64064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FCBF9C51-298C-4494-9310-3A7C0A790A06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23/04/2025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9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57ABCB7A-55B9-468B-8A4B-39D45F9A911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23/04/2025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15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60" y="1884672"/>
            <a:ext cx="9314796" cy="3144614"/>
          </a:xfrm>
        </p:spPr>
        <p:txBody>
          <a:bodyPr anchor="b"/>
          <a:lstStyle>
            <a:lvl1pPr>
              <a:defRPr sz="6541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60" y="5059036"/>
            <a:ext cx="9314796" cy="1653678"/>
          </a:xfrm>
        </p:spPr>
        <p:txBody>
          <a:bodyPr/>
          <a:lstStyle>
            <a:lvl1pPr marL="0" indent="0">
              <a:buNone/>
              <a:defRPr sz="2616">
                <a:solidFill>
                  <a:schemeClr val="tx1"/>
                </a:solidFill>
              </a:defRPr>
            </a:lvl1pPr>
            <a:lvl2pPr marL="498439" indent="0">
              <a:buNone/>
              <a:defRPr sz="2180">
                <a:solidFill>
                  <a:schemeClr val="tx1">
                    <a:tint val="75000"/>
                  </a:schemeClr>
                </a:solidFill>
              </a:defRPr>
            </a:lvl2pPr>
            <a:lvl3pPr marL="996879" indent="0">
              <a:buNone/>
              <a:defRPr sz="1962">
                <a:solidFill>
                  <a:schemeClr val="tx1">
                    <a:tint val="75000"/>
                  </a:schemeClr>
                </a:solidFill>
              </a:defRPr>
            </a:lvl3pPr>
            <a:lvl4pPr marL="1495318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4pPr>
            <a:lvl5pPr marL="1993758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5pPr>
            <a:lvl6pPr marL="2492197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6pPr>
            <a:lvl7pPr marL="2990637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7pPr>
            <a:lvl8pPr marL="3489076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8pPr>
            <a:lvl9pPr marL="3987516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E3E4402C-64CA-4D60-BC46-0D51B5C0909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23/04/2025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92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2012414"/>
            <a:ext cx="4589899" cy="47965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1" y="2012414"/>
            <a:ext cx="4589899" cy="47965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C062BFDE-82A6-4BF2-ABD5-A5E7E8DAAF7C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23/04/2025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958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2485"/>
            <a:ext cx="9314796" cy="1461188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1853171"/>
            <a:ext cx="4568806" cy="908210"/>
          </a:xfrm>
        </p:spPr>
        <p:txBody>
          <a:bodyPr anchor="b"/>
          <a:lstStyle>
            <a:lvl1pPr marL="0" indent="0">
              <a:buNone/>
              <a:defRPr sz="2616" b="1"/>
            </a:lvl1pPr>
            <a:lvl2pPr marL="498439" indent="0">
              <a:buNone/>
              <a:defRPr sz="2180" b="1"/>
            </a:lvl2pPr>
            <a:lvl3pPr marL="996879" indent="0">
              <a:buNone/>
              <a:defRPr sz="1962" b="1"/>
            </a:lvl3pPr>
            <a:lvl4pPr marL="1495318" indent="0">
              <a:buNone/>
              <a:defRPr sz="1744" b="1"/>
            </a:lvl4pPr>
            <a:lvl5pPr marL="1993758" indent="0">
              <a:buNone/>
              <a:defRPr sz="1744" b="1"/>
            </a:lvl5pPr>
            <a:lvl6pPr marL="2492197" indent="0">
              <a:buNone/>
              <a:defRPr sz="1744" b="1"/>
            </a:lvl6pPr>
            <a:lvl7pPr marL="2990637" indent="0">
              <a:buNone/>
              <a:defRPr sz="1744" b="1"/>
            </a:lvl7pPr>
            <a:lvl8pPr marL="3489076" indent="0">
              <a:buNone/>
              <a:defRPr sz="1744" b="1"/>
            </a:lvl8pPr>
            <a:lvl9pPr marL="3987516" indent="0">
              <a:buNone/>
              <a:defRPr sz="1744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2761381"/>
            <a:ext cx="4568806" cy="406157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853171"/>
            <a:ext cx="4591306" cy="908210"/>
          </a:xfrm>
        </p:spPr>
        <p:txBody>
          <a:bodyPr anchor="b"/>
          <a:lstStyle>
            <a:lvl1pPr marL="0" indent="0">
              <a:buNone/>
              <a:defRPr sz="2616" b="1"/>
            </a:lvl1pPr>
            <a:lvl2pPr marL="498439" indent="0">
              <a:buNone/>
              <a:defRPr sz="2180" b="1"/>
            </a:lvl2pPr>
            <a:lvl3pPr marL="996879" indent="0">
              <a:buNone/>
              <a:defRPr sz="1962" b="1"/>
            </a:lvl3pPr>
            <a:lvl4pPr marL="1495318" indent="0">
              <a:buNone/>
              <a:defRPr sz="1744" b="1"/>
            </a:lvl4pPr>
            <a:lvl5pPr marL="1993758" indent="0">
              <a:buNone/>
              <a:defRPr sz="1744" b="1"/>
            </a:lvl5pPr>
            <a:lvl6pPr marL="2492197" indent="0">
              <a:buNone/>
              <a:defRPr sz="1744" b="1"/>
            </a:lvl6pPr>
            <a:lvl7pPr marL="2990637" indent="0">
              <a:buNone/>
              <a:defRPr sz="1744" b="1"/>
            </a:lvl7pPr>
            <a:lvl8pPr marL="3489076" indent="0">
              <a:buNone/>
              <a:defRPr sz="1744" b="1"/>
            </a:lvl8pPr>
            <a:lvl9pPr marL="3987516" indent="0">
              <a:buNone/>
              <a:defRPr sz="1744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761381"/>
            <a:ext cx="4591306" cy="406157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1ABA51DD-1FF8-4506-9AE3-0D423394567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23/04/2025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24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97A47C96-B45C-42E9-A2BE-9F4630344DC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23/04/2025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89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0AD46154-6DFC-471B-A047-BE9B04A06A9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23/04/2025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11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503978"/>
            <a:ext cx="3483205" cy="1763924"/>
          </a:xfrm>
        </p:spPr>
        <p:txBody>
          <a:bodyPr anchor="b"/>
          <a:lstStyle>
            <a:lvl1pPr>
              <a:defRPr sz="3489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088456"/>
            <a:ext cx="5467381" cy="5372269"/>
          </a:xfrm>
        </p:spPr>
        <p:txBody>
          <a:bodyPr/>
          <a:lstStyle>
            <a:lvl1pPr>
              <a:defRPr sz="3489"/>
            </a:lvl1pPr>
            <a:lvl2pPr>
              <a:defRPr sz="3053"/>
            </a:lvl2pPr>
            <a:lvl3pPr>
              <a:defRPr sz="2616"/>
            </a:lvl3pPr>
            <a:lvl4pPr>
              <a:defRPr sz="2180"/>
            </a:lvl4pPr>
            <a:lvl5pPr>
              <a:defRPr sz="2180"/>
            </a:lvl5pPr>
            <a:lvl6pPr>
              <a:defRPr sz="2180"/>
            </a:lvl6pPr>
            <a:lvl7pPr>
              <a:defRPr sz="2180"/>
            </a:lvl7pPr>
            <a:lvl8pPr>
              <a:defRPr sz="2180"/>
            </a:lvl8pPr>
            <a:lvl9pPr>
              <a:defRPr sz="218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267902"/>
            <a:ext cx="3483205" cy="4201570"/>
          </a:xfrm>
        </p:spPr>
        <p:txBody>
          <a:bodyPr/>
          <a:lstStyle>
            <a:lvl1pPr marL="0" indent="0">
              <a:buNone/>
              <a:defRPr sz="1744"/>
            </a:lvl1pPr>
            <a:lvl2pPr marL="498439" indent="0">
              <a:buNone/>
              <a:defRPr sz="1526"/>
            </a:lvl2pPr>
            <a:lvl3pPr marL="996879" indent="0">
              <a:buNone/>
              <a:defRPr sz="1308"/>
            </a:lvl3pPr>
            <a:lvl4pPr marL="1495318" indent="0">
              <a:buNone/>
              <a:defRPr sz="1090"/>
            </a:lvl4pPr>
            <a:lvl5pPr marL="1993758" indent="0">
              <a:buNone/>
              <a:defRPr sz="1090"/>
            </a:lvl5pPr>
            <a:lvl6pPr marL="2492197" indent="0">
              <a:buNone/>
              <a:defRPr sz="1090"/>
            </a:lvl6pPr>
            <a:lvl7pPr marL="2990637" indent="0">
              <a:buNone/>
              <a:defRPr sz="1090"/>
            </a:lvl7pPr>
            <a:lvl8pPr marL="3489076" indent="0">
              <a:buNone/>
              <a:defRPr sz="1090"/>
            </a:lvl8pPr>
            <a:lvl9pPr marL="3987516" indent="0">
              <a:buNone/>
              <a:defRPr sz="109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34092A80-C349-4798-A6EC-5A0AED4E6966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23/04/2025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174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503978"/>
            <a:ext cx="3483205" cy="1763924"/>
          </a:xfrm>
        </p:spPr>
        <p:txBody>
          <a:bodyPr anchor="b"/>
          <a:lstStyle>
            <a:lvl1pPr>
              <a:defRPr sz="3489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088456"/>
            <a:ext cx="5467381" cy="5372269"/>
          </a:xfrm>
        </p:spPr>
        <p:txBody>
          <a:bodyPr anchor="t"/>
          <a:lstStyle>
            <a:lvl1pPr marL="0" indent="0">
              <a:buNone/>
              <a:defRPr sz="3489"/>
            </a:lvl1pPr>
            <a:lvl2pPr marL="498439" indent="0">
              <a:buNone/>
              <a:defRPr sz="3053"/>
            </a:lvl2pPr>
            <a:lvl3pPr marL="996879" indent="0">
              <a:buNone/>
              <a:defRPr sz="2616"/>
            </a:lvl3pPr>
            <a:lvl4pPr marL="1495318" indent="0">
              <a:buNone/>
              <a:defRPr sz="2180"/>
            </a:lvl4pPr>
            <a:lvl5pPr marL="1993758" indent="0">
              <a:buNone/>
              <a:defRPr sz="2180"/>
            </a:lvl5pPr>
            <a:lvl6pPr marL="2492197" indent="0">
              <a:buNone/>
              <a:defRPr sz="2180"/>
            </a:lvl6pPr>
            <a:lvl7pPr marL="2990637" indent="0">
              <a:buNone/>
              <a:defRPr sz="2180"/>
            </a:lvl7pPr>
            <a:lvl8pPr marL="3489076" indent="0">
              <a:buNone/>
              <a:defRPr sz="2180"/>
            </a:lvl8pPr>
            <a:lvl9pPr marL="3987516" indent="0">
              <a:buNone/>
              <a:defRPr sz="218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267902"/>
            <a:ext cx="3483205" cy="4201570"/>
          </a:xfrm>
        </p:spPr>
        <p:txBody>
          <a:bodyPr/>
          <a:lstStyle>
            <a:lvl1pPr marL="0" indent="0">
              <a:buNone/>
              <a:defRPr sz="1744"/>
            </a:lvl1pPr>
            <a:lvl2pPr marL="498439" indent="0">
              <a:buNone/>
              <a:defRPr sz="1526"/>
            </a:lvl2pPr>
            <a:lvl3pPr marL="996879" indent="0">
              <a:buNone/>
              <a:defRPr sz="1308"/>
            </a:lvl3pPr>
            <a:lvl4pPr marL="1495318" indent="0">
              <a:buNone/>
              <a:defRPr sz="1090"/>
            </a:lvl4pPr>
            <a:lvl5pPr marL="1993758" indent="0">
              <a:buNone/>
              <a:defRPr sz="1090"/>
            </a:lvl5pPr>
            <a:lvl6pPr marL="2492197" indent="0">
              <a:buNone/>
              <a:defRPr sz="1090"/>
            </a:lvl6pPr>
            <a:lvl7pPr marL="2990637" indent="0">
              <a:buNone/>
              <a:defRPr sz="1090"/>
            </a:lvl7pPr>
            <a:lvl8pPr marL="3489076" indent="0">
              <a:buNone/>
              <a:defRPr sz="1090"/>
            </a:lvl8pPr>
            <a:lvl9pPr marL="3987516" indent="0">
              <a:buNone/>
              <a:defRPr sz="109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DF4836C6-AC57-44EF-9A6B-8BF8D77D738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23/04/2025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028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E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5" y="402485"/>
            <a:ext cx="9314796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5" y="2012414"/>
            <a:ext cx="9314796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7006701"/>
            <a:ext cx="242994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012"/>
            <a:fld id="{F80058EF-BDB0-4F23-B6CA-8712EDFFD53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23/04/2025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3" y="7006701"/>
            <a:ext cx="36449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3" y="7006701"/>
            <a:ext cx="242994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14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96879" rtl="0" eaLnBrk="1" latinLnBrk="0" hangingPunct="1">
        <a:lnSpc>
          <a:spcPct val="90000"/>
        </a:lnSpc>
        <a:spcBef>
          <a:spcPct val="0"/>
        </a:spcBef>
        <a:buNone/>
        <a:defRPr sz="47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9220" indent="-249220" algn="l" defTabSz="996879" rtl="0" eaLnBrk="1" latinLnBrk="0" hangingPunct="1">
        <a:lnSpc>
          <a:spcPct val="90000"/>
        </a:lnSpc>
        <a:spcBef>
          <a:spcPts val="1090"/>
        </a:spcBef>
        <a:buFont typeface="Arial" panose="020B0604020202020204" pitchFamily="34" charset="0"/>
        <a:buChar char="•"/>
        <a:defRPr sz="3053" kern="1200">
          <a:solidFill>
            <a:schemeClr val="tx1"/>
          </a:solidFill>
          <a:latin typeface="+mn-lt"/>
          <a:ea typeface="+mn-ea"/>
          <a:cs typeface="+mn-cs"/>
        </a:defRPr>
      </a:lvl1pPr>
      <a:lvl2pPr marL="747659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2pPr>
      <a:lvl3pPr marL="1246099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2180" kern="1200">
          <a:solidFill>
            <a:schemeClr val="tx1"/>
          </a:solidFill>
          <a:latin typeface="+mn-lt"/>
          <a:ea typeface="+mn-ea"/>
          <a:cs typeface="+mn-cs"/>
        </a:defRPr>
      </a:lvl3pPr>
      <a:lvl4pPr marL="1744538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4pPr>
      <a:lvl5pPr marL="2242977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5pPr>
      <a:lvl6pPr marL="2741417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6pPr>
      <a:lvl7pPr marL="3239856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7pPr>
      <a:lvl8pPr marL="3738296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8pPr>
      <a:lvl9pPr marL="4236735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1pPr>
      <a:lvl2pPr marL="498439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2pPr>
      <a:lvl3pPr marL="996879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3pPr>
      <a:lvl4pPr marL="1495318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4pPr>
      <a:lvl5pPr marL="1993758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5pPr>
      <a:lvl6pPr marL="2492197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6pPr>
      <a:lvl7pPr marL="2990637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7pPr>
      <a:lvl8pPr marL="3489076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8pPr>
      <a:lvl9pPr marL="3987516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 gennaio 2025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77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1 Corinzi 15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06153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10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13 marzo 2025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47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236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2 Corinzi - capitolo 5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164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77893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20 marzo 2025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2 Corinzi - capitolo 5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60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58850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27 marzo 2025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265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2 Corinzi - capitolo 6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69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68186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3 aprile 2025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63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2 Corinzi - capitolo 6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77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87358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10 aprile 2025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98239" y="2391767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35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110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2 Corinzi - capitolo 6 e 7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245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90679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17 aprile 2025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98239" y="2391767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245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220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2 Corinzi - capitolo 7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284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01788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24 aprile 2025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87729" y="2391767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243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2 Corinzi - capitolo 7 e 8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10061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64398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11 gennaio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63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Romani 9 - </a:t>
            </a:r>
            <a:r>
              <a:rPr kumimoji="1" lang="it-IT" alt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77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37761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18 gennaio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35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47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Romani 10 - </a:t>
            </a:r>
            <a:r>
              <a:rPr kumimoji="1" lang="it-IT" alt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3200" dirty="0">
                <a:solidFill>
                  <a:prstClr val="black"/>
                </a:solidFill>
                <a:latin typeface="Calibri" panose="020F0502020204030204" pitchFamily="34" charset="0"/>
              </a:rPr>
              <a:t>analisi</a:t>
            </a:r>
            <a:r>
              <a:rPr kumimoji="1" lang="it-IT" alt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249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15255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9 gennaio 2025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1 Corinzi 16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284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1474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20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25 gennaio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245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220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Romani 10 - </a:t>
            </a:r>
            <a:r>
              <a:rPr kumimoji="1" lang="it-IT" alt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002994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 febbraio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243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Romani 11 - </a:t>
            </a:r>
            <a:r>
              <a:rPr kumimoji="1" lang="it-IT" alt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3200" dirty="0">
                <a:solidFill>
                  <a:prstClr val="black"/>
                </a:solidFill>
                <a:latin typeface="Calibri" panose="020F0502020204030204" pitchFamily="34" charset="0"/>
              </a:rPr>
              <a:t>analisi</a:t>
            </a:r>
            <a:r>
              <a:rPr kumimoji="1" lang="it-IT" alt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058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 8 febbraio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50000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218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Luca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189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 studio con domanda su: spirito, anima corpo</a:t>
            </a:r>
            <a:r>
              <a:rPr kumimoji="1" lang="it-IT" alt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159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84340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15 febbraio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11 -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216463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22 febbraio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184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154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12 -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2800" dirty="0">
                <a:solidFill>
                  <a:prstClr val="black"/>
                </a:solidFill>
                <a:latin typeface="Calibri" panose="020F0502020204030204" pitchFamily="34" charset="0"/>
              </a:rPr>
              <a:t>analisi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220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810658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29 febbraio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187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12 -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178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775471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7 marzo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13 -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2800" dirty="0">
                <a:solidFill>
                  <a:prstClr val="black"/>
                </a:solidFill>
                <a:latin typeface="Calibri" panose="020F0502020204030204" pitchFamily="34" charset="0"/>
              </a:rPr>
              <a:t>analisi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179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67142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14 marzo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176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170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13 -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148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394045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21 marzo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129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14 -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2800">
                <a:solidFill>
                  <a:prstClr val="black"/>
                </a:solidFill>
                <a:latin typeface="Calibri" panose="020F0502020204030204" pitchFamily="34" charset="0"/>
              </a:rPr>
              <a:t>analis</a:t>
            </a:r>
            <a:r>
              <a:rPr kumimoji="1" lang="it-IT" altLang="it-IT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301981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28 marzo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102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14 -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44359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16 gennaio 2025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1 Corinzi 16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269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803731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30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4 aprile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115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15 -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2800" dirty="0">
                <a:solidFill>
                  <a:prstClr val="black"/>
                </a:solidFill>
                <a:latin typeface="Calibri" panose="020F0502020204030204" pitchFamily="34" charset="0"/>
              </a:rPr>
              <a:t>analisi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71995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11 aprile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92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15 -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86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481008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18 aprile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16 -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2800">
                <a:solidFill>
                  <a:prstClr val="black"/>
                </a:solidFill>
                <a:latin typeface="Calibri" panose="020F0502020204030204" pitchFamily="34" charset="0"/>
              </a:rPr>
              <a:t>analisi</a:t>
            </a:r>
            <a:r>
              <a:rPr kumimoji="1" lang="it-IT" altLang="it-IT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81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833954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25 aprile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44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69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16 -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2800" dirty="0">
                <a:solidFill>
                  <a:prstClr val="black"/>
                </a:solidFill>
                <a:latin typeface="Calibri" panose="020F0502020204030204" pitchFamily="34" charset="0"/>
              </a:rPr>
              <a:t>riflessioni e ripasso generale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053997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 maggio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132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2800" dirty="0">
                <a:solidFill>
                  <a:prstClr val="black"/>
                </a:solidFill>
                <a:latin typeface="Calibri" panose="020F0502020204030204" pitchFamily="34" charset="0"/>
              </a:rPr>
              <a:t>ripasso generale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313332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9 maggio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112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studio sul Vecchio Testamento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94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951921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16 maggio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95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studio sul Vecchio Testamento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175334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23 maggio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77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154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studio sul Vecchio Testamento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977183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30 maggio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Introduzione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284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773113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6 giugno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278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269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69168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23 gennaio 2025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243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2 Corinzi - introduzione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232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764150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40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13 giugno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243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279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2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232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561220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20 giugno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164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3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283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099561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27 giugno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4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143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274066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4 luglio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453280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–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131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5 </a:t>
            </a:r>
            <a:r>
              <a:rPr lang="it-IT" altLang="it-IT" sz="1600" b="0" dirty="0">
                <a:solidFill>
                  <a:srgbClr val="000000"/>
                </a:solidFill>
                <a:latin typeface="Calibri" panose="020F0502020204030204" pitchFamily="34" charset="0"/>
              </a:rPr>
              <a:t>(introdotto e preceduto da studio sulla confessione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440474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11 luglio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115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5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62514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18 luglio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94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6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86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278234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25 luglio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41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7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35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3994340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 agosto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47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236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7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164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0480669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8 agosto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61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7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60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695078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15 agosto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265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7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69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22698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30 gennaio 2025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2 Corinzi - capitolo 1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283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911196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50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22 agosto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63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</a:t>
            </a:r>
            <a:r>
              <a:rPr lang="it-IT" altLang="it-IT" sz="2800">
                <a:solidFill>
                  <a:srgbClr val="000000"/>
                </a:solidFill>
                <a:latin typeface="Calibri" panose="020F0502020204030204" pitchFamily="34" charset="0"/>
              </a:rPr>
              <a:t>8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77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5812340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51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29 agosto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35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47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9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249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447835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52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5 settembre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245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220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9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284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327370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53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12 settembre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243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</a:t>
            </a:r>
            <a:r>
              <a:rPr lang="it-IT" altLang="it-IT" sz="2800">
                <a:solidFill>
                  <a:srgbClr val="000000"/>
                </a:solidFill>
                <a:latin typeface="Calibri" panose="020F0502020204030204" pitchFamily="34" charset="0"/>
              </a:rPr>
              <a:t>10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9951533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54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19 settembre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218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 -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189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10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6228869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55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26 settembre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-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10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3556315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56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3 ottobre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184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-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154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11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216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8634992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57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10 ottobre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-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187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11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178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090700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58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Giovedì  17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ottobre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-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11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179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1898837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59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24 ottobre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176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-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170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12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148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1111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6 febbraio 2025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2 Corinzi -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capitolo 2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143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455732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60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31 ottobre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-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129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12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2371153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61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7 novembre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-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102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13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7714865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62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14 novembre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- Roberto</a:t>
            </a:r>
            <a:endParaRPr lang="it-IT" altLang="it-IT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115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13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260449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63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Giovedì  21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novembre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- Luca</a:t>
            </a:r>
            <a:endParaRPr lang="it-IT" altLang="it-IT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92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</a:t>
            </a:r>
            <a:r>
              <a:rPr lang="it-IT" altLang="it-IT" sz="2800">
                <a:solidFill>
                  <a:srgbClr val="000000"/>
                </a:solidFill>
                <a:latin typeface="Calibri" panose="020F0502020204030204" pitchFamily="34" charset="0"/>
              </a:rPr>
              <a:t>14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86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2237708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64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28 novembre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86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- Luca</a:t>
            </a:r>
            <a:endParaRPr lang="it-IT" altLang="it-IT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92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14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8171709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65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5 dicembre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2800">
                <a:solidFill>
                  <a:srgbClr val="000000"/>
                </a:solidFill>
                <a:latin typeface="Calibri" panose="020F0502020204030204" pitchFamily="34" charset="0"/>
              </a:rPr>
              <a:t>- Roberto</a:t>
            </a:r>
            <a:endParaRPr lang="it-IT" altLang="it-IT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44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15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4320397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66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12 dicembre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2800">
                <a:solidFill>
                  <a:srgbClr val="000000"/>
                </a:solidFill>
                <a:latin typeface="Calibri" panose="020F0502020204030204" pitchFamily="34" charset="0"/>
              </a:rPr>
              <a:t>- Franco</a:t>
            </a:r>
            <a:endParaRPr lang="it-IT" altLang="it-IT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132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15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131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0023588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67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19 dicembre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- Luca</a:t>
            </a:r>
            <a:endParaRPr lang="it-IT" altLang="it-IT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112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15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94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2538419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68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26 dicembre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2800">
                <a:solidFill>
                  <a:srgbClr val="000000"/>
                </a:solidFill>
                <a:latin typeface="Calibri" panose="020F0502020204030204" pitchFamily="34" charset="0"/>
              </a:rPr>
              <a:t>- Roberto</a:t>
            </a:r>
            <a:endParaRPr lang="it-IT" altLang="it-IT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95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15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5704775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69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1882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13 febbraio 2025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2 Corinzi - capitolo 3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73877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20 febbraio 2025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2 Corinzi - capitolo 3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52623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6 marzo 2025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2 Corinzi - capitolo 4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35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9571098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1527</TotalTime>
  <Words>1814</Words>
  <Application>Microsoft Office PowerPoint</Application>
  <PresentationFormat>Personalizzato</PresentationFormat>
  <Paragraphs>538</Paragraphs>
  <Slides>69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69</vt:i4>
      </vt:variant>
    </vt:vector>
  </HeadingPairs>
  <TitlesOfParts>
    <vt:vector size="73" baseType="lpstr">
      <vt:lpstr>Arial</vt:lpstr>
      <vt:lpstr>Calibri</vt:lpstr>
      <vt:lpstr>Calibri Light</vt:lpstr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Franco</dc:creator>
  <cp:lastModifiedBy>francesco fosci</cp:lastModifiedBy>
  <cp:revision>267</cp:revision>
  <cp:lastPrinted>2018-07-09T15:55:14Z</cp:lastPrinted>
  <dcterms:created xsi:type="dcterms:W3CDTF">2018-07-07T14:56:37Z</dcterms:created>
  <dcterms:modified xsi:type="dcterms:W3CDTF">2025-04-23T09:09:25Z</dcterms:modified>
</cp:coreProperties>
</file>