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5"/>
  </p:notesMasterIdLst>
  <p:sldIdLst>
    <p:sldId id="431" r:id="rId3"/>
    <p:sldId id="590" r:id="rId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48" y="1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9EC6D-BA2A-4430-851B-461FBCCEDD33}" type="datetimeFigureOut">
              <a:rPr lang="it-IT" smtClean="0"/>
              <a:t>11/09/2025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FC542-3364-4227-B490-B971D2BE80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1782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3">
            <a:extLst>
              <a:ext uri="{FF2B5EF4-FFF2-40B4-BE49-F238E27FC236}">
                <a16:creationId xmlns:a16="http://schemas.microsoft.com/office/drawing/2014/main" id="{17E03F5A-8820-42BF-85D3-177916EBDE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2CD8B6F-2571-4410-A540-D5DF8D555A07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8B34D74E-ED82-459A-AA83-C8152B724A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CD52F9E6-6C9B-4D81-B14F-8504C589FA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it-IT" altLang="it-IT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 eaLnBrk="1" hangingPunct="1"/>
            <a:endParaRPr lang="it-IT" altLang="it-IT">
              <a:solidFill>
                <a:srgbClr val="000000"/>
              </a:solidFill>
            </a:endParaRPr>
          </a:p>
          <a:p>
            <a:pPr eaLnBrk="1" hangingPunct="1"/>
            <a:r>
              <a:rPr lang="it-IT" altLang="it-IT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888ED992-02A1-4CF7-8B22-34D334063891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733550" y="-2209800"/>
            <a:ext cx="9906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it-IT" sz="240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B048B95-91CF-4865-A08D-5887DE0E5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1275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it-IT" sz="240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916F845-9E94-4041-BA57-3A36CB48F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1275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kumimoji="0" lang="it-IT" altLang="en-US" sz="3000">
              <a:latin typeface="Arial" panose="020B0604020202020204" pitchFamily="34" charset="0"/>
            </a:endParaRPr>
          </a:p>
        </p:txBody>
      </p:sp>
      <p:sp>
        <p:nvSpPr>
          <p:cNvPr id="393221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8915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800"/>
            </a:lvl1pPr>
          </a:lstStyle>
          <a:p>
            <a:pPr lvl="0"/>
            <a:r>
              <a:rPr lang="it-IT" noProof="0"/>
              <a:t>Fare clic per modificare lo stile del titolo dello schema</a:t>
            </a:r>
            <a:endParaRPr lang="it-IT" altLang="en-US" noProof="0"/>
          </a:p>
        </p:txBody>
      </p:sp>
      <p:sp>
        <p:nvSpPr>
          <p:cNvPr id="393222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990600" y="3276600"/>
            <a:ext cx="66865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 noProof="0"/>
              <a:t>Fare clic per modificare lo stile del sottotitolo dello schema</a:t>
            </a:r>
            <a:endParaRPr lang="it-IT" altLang="en-US" noProof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8A75505-B246-49A7-93CA-4CE3AC54DA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181850" y="6096000"/>
            <a:ext cx="2476500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4ED79A4D-38E8-4A6A-BBFC-AE82DDBA46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476500" y="6096000"/>
            <a:ext cx="4705350" cy="5349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676AF99C-A122-4A3C-A214-B4ECC58EF2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181850" y="6400800"/>
            <a:ext cx="2476500" cy="228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400">
                <a:latin typeface="Arial" panose="020B0604020202020204" pitchFamily="34" charset="0"/>
              </a:defRPr>
            </a:lvl1pPr>
          </a:lstStyle>
          <a:p>
            <a:fld id="{235484E6-5000-412B-9FBC-39B05E59827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632647540"/>
      </p:ext>
    </p:extLst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165931493"/>
      </p:ext>
    </p:extLst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700447459"/>
      </p:ext>
    </p:extLst>
  </p:cSld>
  <p:clrMapOvr>
    <a:masterClrMapping/>
  </p:clrMapOvr>
  <p:transition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5934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9"/>
            <a:ext cx="7429500" cy="1655762"/>
          </a:xfrm>
        </p:spPr>
        <p:txBody>
          <a:bodyPr/>
          <a:lstStyle>
            <a:lvl1pPr marL="0" indent="0" algn="ctr">
              <a:buNone/>
              <a:defRPr sz="2373"/>
            </a:lvl1pPr>
            <a:lvl2pPr marL="452184" indent="0" algn="ctr">
              <a:buNone/>
              <a:defRPr sz="1978"/>
            </a:lvl2pPr>
            <a:lvl3pPr marL="904369" indent="0" algn="ctr">
              <a:buNone/>
              <a:defRPr sz="1780"/>
            </a:lvl3pPr>
            <a:lvl4pPr marL="1356552" indent="0" algn="ctr">
              <a:buNone/>
              <a:defRPr sz="1582"/>
            </a:lvl4pPr>
            <a:lvl5pPr marL="1808737" indent="0" algn="ctr">
              <a:buNone/>
              <a:defRPr sz="1582"/>
            </a:lvl5pPr>
            <a:lvl6pPr marL="2260921" indent="0" algn="ctr">
              <a:buNone/>
              <a:defRPr sz="1582"/>
            </a:lvl6pPr>
            <a:lvl7pPr marL="2713106" indent="0" algn="ctr">
              <a:buNone/>
              <a:defRPr sz="1582"/>
            </a:lvl7pPr>
            <a:lvl8pPr marL="3165290" indent="0" algn="ctr">
              <a:buNone/>
              <a:defRPr sz="1582"/>
            </a:lvl8pPr>
            <a:lvl9pPr marL="3617475" indent="0" algn="ctr">
              <a:buNone/>
              <a:defRPr sz="1582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B7466531-0171-4BE3-A920-F34A6D88BE3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11/09/2025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307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57ABCB7A-55B9-468B-8A4B-39D45F9A911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11/09/2025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828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5934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6"/>
            <a:ext cx="8543925" cy="1500187"/>
          </a:xfrm>
        </p:spPr>
        <p:txBody>
          <a:bodyPr/>
          <a:lstStyle>
            <a:lvl1pPr marL="0" indent="0">
              <a:buNone/>
              <a:defRPr sz="2373">
                <a:solidFill>
                  <a:schemeClr val="tx1"/>
                </a:solidFill>
              </a:defRPr>
            </a:lvl1pPr>
            <a:lvl2pPr marL="452184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369" indent="0">
              <a:buNone/>
              <a:defRPr sz="1780">
                <a:solidFill>
                  <a:schemeClr val="tx1">
                    <a:tint val="75000"/>
                  </a:schemeClr>
                </a:solidFill>
              </a:defRPr>
            </a:lvl3pPr>
            <a:lvl4pPr marL="1356552" indent="0">
              <a:buNone/>
              <a:defRPr sz="1582">
                <a:solidFill>
                  <a:schemeClr val="tx1">
                    <a:tint val="75000"/>
                  </a:schemeClr>
                </a:solidFill>
              </a:defRPr>
            </a:lvl4pPr>
            <a:lvl5pPr marL="1808737" indent="0">
              <a:buNone/>
              <a:defRPr sz="1582">
                <a:solidFill>
                  <a:schemeClr val="tx1">
                    <a:tint val="75000"/>
                  </a:schemeClr>
                </a:solidFill>
              </a:defRPr>
            </a:lvl5pPr>
            <a:lvl6pPr marL="2260921" indent="0">
              <a:buNone/>
              <a:defRPr sz="1582">
                <a:solidFill>
                  <a:schemeClr val="tx1">
                    <a:tint val="75000"/>
                  </a:schemeClr>
                </a:solidFill>
              </a:defRPr>
            </a:lvl6pPr>
            <a:lvl7pPr marL="2713106" indent="0">
              <a:buNone/>
              <a:defRPr sz="1582">
                <a:solidFill>
                  <a:schemeClr val="tx1">
                    <a:tint val="75000"/>
                  </a:schemeClr>
                </a:solidFill>
              </a:defRPr>
            </a:lvl7pPr>
            <a:lvl8pPr marL="3165290" indent="0">
              <a:buNone/>
              <a:defRPr sz="1582">
                <a:solidFill>
                  <a:schemeClr val="tx1">
                    <a:tint val="75000"/>
                  </a:schemeClr>
                </a:solidFill>
              </a:defRPr>
            </a:lvl8pPr>
            <a:lvl9pPr marL="3617475" indent="0">
              <a:buNone/>
              <a:defRPr sz="158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E3E4402C-64CA-4D60-BC46-0D51B5C0909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11/09/2025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578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4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C062BFDE-82A6-4BF2-ABD5-A5E7E8DAAF7C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11/09/2025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108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373" b="1"/>
            </a:lvl1pPr>
            <a:lvl2pPr marL="452184" indent="0">
              <a:buNone/>
              <a:defRPr sz="1978" b="1"/>
            </a:lvl2pPr>
            <a:lvl3pPr marL="904369" indent="0">
              <a:buNone/>
              <a:defRPr sz="1780" b="1"/>
            </a:lvl3pPr>
            <a:lvl4pPr marL="1356552" indent="0">
              <a:buNone/>
              <a:defRPr sz="1582" b="1"/>
            </a:lvl4pPr>
            <a:lvl5pPr marL="1808737" indent="0">
              <a:buNone/>
              <a:defRPr sz="1582" b="1"/>
            </a:lvl5pPr>
            <a:lvl6pPr marL="2260921" indent="0">
              <a:buNone/>
              <a:defRPr sz="1582" b="1"/>
            </a:lvl6pPr>
            <a:lvl7pPr marL="2713106" indent="0">
              <a:buNone/>
              <a:defRPr sz="1582" b="1"/>
            </a:lvl7pPr>
            <a:lvl8pPr marL="3165290" indent="0">
              <a:buNone/>
              <a:defRPr sz="1582" b="1"/>
            </a:lvl8pPr>
            <a:lvl9pPr marL="3617475" indent="0">
              <a:buNone/>
              <a:defRPr sz="1582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373" b="1"/>
            </a:lvl1pPr>
            <a:lvl2pPr marL="452184" indent="0">
              <a:buNone/>
              <a:defRPr sz="1978" b="1"/>
            </a:lvl2pPr>
            <a:lvl3pPr marL="904369" indent="0">
              <a:buNone/>
              <a:defRPr sz="1780" b="1"/>
            </a:lvl3pPr>
            <a:lvl4pPr marL="1356552" indent="0">
              <a:buNone/>
              <a:defRPr sz="1582" b="1"/>
            </a:lvl4pPr>
            <a:lvl5pPr marL="1808737" indent="0">
              <a:buNone/>
              <a:defRPr sz="1582" b="1"/>
            </a:lvl5pPr>
            <a:lvl6pPr marL="2260921" indent="0">
              <a:buNone/>
              <a:defRPr sz="1582" b="1"/>
            </a:lvl6pPr>
            <a:lvl7pPr marL="2713106" indent="0">
              <a:buNone/>
              <a:defRPr sz="1582" b="1"/>
            </a:lvl7pPr>
            <a:lvl8pPr marL="3165290" indent="0">
              <a:buNone/>
              <a:defRPr sz="1582" b="1"/>
            </a:lvl8pPr>
            <a:lvl9pPr marL="3617475" indent="0">
              <a:buNone/>
              <a:defRPr sz="1582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1ABA51DD-1FF8-4506-9AE3-0D423394567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11/09/2025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26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97A47C96-B45C-42E9-A2BE-9F4630344DC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11/09/2025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966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0AD46154-6DFC-471B-A047-BE9B04A06A9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11/09/2025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04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3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582"/>
            </a:lvl1pPr>
            <a:lvl2pPr marL="452184" indent="0">
              <a:buNone/>
              <a:defRPr sz="1384"/>
            </a:lvl2pPr>
            <a:lvl3pPr marL="904369" indent="0">
              <a:buNone/>
              <a:defRPr sz="1187"/>
            </a:lvl3pPr>
            <a:lvl4pPr marL="1356552" indent="0">
              <a:buNone/>
              <a:defRPr sz="989"/>
            </a:lvl4pPr>
            <a:lvl5pPr marL="1808737" indent="0">
              <a:buNone/>
              <a:defRPr sz="989"/>
            </a:lvl5pPr>
            <a:lvl6pPr marL="2260921" indent="0">
              <a:buNone/>
              <a:defRPr sz="989"/>
            </a:lvl6pPr>
            <a:lvl7pPr marL="2713106" indent="0">
              <a:buNone/>
              <a:defRPr sz="989"/>
            </a:lvl7pPr>
            <a:lvl8pPr marL="3165290" indent="0">
              <a:buNone/>
              <a:defRPr sz="989"/>
            </a:lvl8pPr>
            <a:lvl9pPr marL="3617475" indent="0">
              <a:buNone/>
              <a:defRPr sz="989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34092A80-C349-4798-A6EC-5A0AED4E696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11/09/2025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930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663697727"/>
      </p:ext>
    </p:extLst>
  </p:cSld>
  <p:clrMapOvr>
    <a:masterClrMapping/>
  </p:clrMapOvr>
  <p:transition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8"/>
            <a:ext cx="5014913" cy="4873625"/>
          </a:xfrm>
        </p:spPr>
        <p:txBody>
          <a:bodyPr anchor="t"/>
          <a:lstStyle>
            <a:lvl1pPr marL="0" indent="0">
              <a:buNone/>
              <a:defRPr sz="3165"/>
            </a:lvl1pPr>
            <a:lvl2pPr marL="452184" indent="0">
              <a:buNone/>
              <a:defRPr sz="2770"/>
            </a:lvl2pPr>
            <a:lvl3pPr marL="904369" indent="0">
              <a:buNone/>
              <a:defRPr sz="2373"/>
            </a:lvl3pPr>
            <a:lvl4pPr marL="1356552" indent="0">
              <a:buNone/>
              <a:defRPr sz="1978"/>
            </a:lvl4pPr>
            <a:lvl5pPr marL="1808737" indent="0">
              <a:buNone/>
              <a:defRPr sz="1978"/>
            </a:lvl5pPr>
            <a:lvl6pPr marL="2260921" indent="0">
              <a:buNone/>
              <a:defRPr sz="1978"/>
            </a:lvl6pPr>
            <a:lvl7pPr marL="2713106" indent="0">
              <a:buNone/>
              <a:defRPr sz="1978"/>
            </a:lvl7pPr>
            <a:lvl8pPr marL="3165290" indent="0">
              <a:buNone/>
              <a:defRPr sz="1978"/>
            </a:lvl8pPr>
            <a:lvl9pPr marL="3617475" indent="0">
              <a:buNone/>
              <a:defRPr sz="1978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582"/>
            </a:lvl1pPr>
            <a:lvl2pPr marL="452184" indent="0">
              <a:buNone/>
              <a:defRPr sz="1384"/>
            </a:lvl2pPr>
            <a:lvl3pPr marL="904369" indent="0">
              <a:buNone/>
              <a:defRPr sz="1187"/>
            </a:lvl3pPr>
            <a:lvl4pPr marL="1356552" indent="0">
              <a:buNone/>
              <a:defRPr sz="989"/>
            </a:lvl4pPr>
            <a:lvl5pPr marL="1808737" indent="0">
              <a:buNone/>
              <a:defRPr sz="989"/>
            </a:lvl5pPr>
            <a:lvl6pPr marL="2260921" indent="0">
              <a:buNone/>
              <a:defRPr sz="989"/>
            </a:lvl6pPr>
            <a:lvl7pPr marL="2713106" indent="0">
              <a:buNone/>
              <a:defRPr sz="989"/>
            </a:lvl7pPr>
            <a:lvl8pPr marL="3165290" indent="0">
              <a:buNone/>
              <a:defRPr sz="989"/>
            </a:lvl8pPr>
            <a:lvl9pPr marL="3617475" indent="0">
              <a:buNone/>
              <a:defRPr sz="989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DF4836C6-AC57-44EF-9A6B-8BF8D77D738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11/09/2025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495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0101DCB9-D506-49E8-AA97-AB23D0D0B22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11/09/2025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8821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6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6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6678"/>
            <a:fld id="{FCBF9C51-298C-4494-9310-3A7C0A790A0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11/09/2025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66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187970298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523147176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267138009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804542887"/>
      </p:ext>
    </p:extLst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6657463"/>
      </p:ext>
    </p:extLst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1514097"/>
      </p:ext>
    </p:extLst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684306296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CC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116A75BC-2D46-4B31-9502-4F0420002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1275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it-IT" sz="2400"/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73393577-EE55-401A-9409-1654FF4C7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1275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Tx/>
              <a:buChar char="•"/>
            </a:pPr>
            <a:endParaRPr kumimoji="0" lang="it-IT" altLang="en-US" sz="3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9025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strips dir="rd"/>
  </p:transition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tx1"/>
        </a:buClr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E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26678"/>
            <a:fld id="{F80058EF-BDB0-4F23-B6CA-8712EDFFD53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11/09/2025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26678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26678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726678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23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04369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092" indent="-226092" algn="l" defTabSz="904369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276" indent="-226092" algn="l" defTabSz="904369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2373" kern="1200">
          <a:solidFill>
            <a:schemeClr val="tx1"/>
          </a:solidFill>
          <a:latin typeface="+mn-lt"/>
          <a:ea typeface="+mn-ea"/>
          <a:cs typeface="+mn-cs"/>
        </a:defRPr>
      </a:lvl2pPr>
      <a:lvl3pPr marL="1130461" indent="-226092" algn="l" defTabSz="904369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645" indent="-226092" algn="l" defTabSz="904369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80" kern="1200">
          <a:solidFill>
            <a:schemeClr val="tx1"/>
          </a:solidFill>
          <a:latin typeface="+mn-lt"/>
          <a:ea typeface="+mn-ea"/>
          <a:cs typeface="+mn-cs"/>
        </a:defRPr>
      </a:lvl4pPr>
      <a:lvl5pPr marL="2034829" indent="-226092" algn="l" defTabSz="904369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80" kern="1200">
          <a:solidFill>
            <a:schemeClr val="tx1"/>
          </a:solidFill>
          <a:latin typeface="+mn-lt"/>
          <a:ea typeface="+mn-ea"/>
          <a:cs typeface="+mn-cs"/>
        </a:defRPr>
      </a:lvl5pPr>
      <a:lvl6pPr marL="2487014" indent="-226092" algn="l" defTabSz="904369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80" kern="1200">
          <a:solidFill>
            <a:schemeClr val="tx1"/>
          </a:solidFill>
          <a:latin typeface="+mn-lt"/>
          <a:ea typeface="+mn-ea"/>
          <a:cs typeface="+mn-cs"/>
        </a:defRPr>
      </a:lvl6pPr>
      <a:lvl7pPr marL="2939197" indent="-226092" algn="l" defTabSz="904369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80" kern="1200">
          <a:solidFill>
            <a:schemeClr val="tx1"/>
          </a:solidFill>
          <a:latin typeface="+mn-lt"/>
          <a:ea typeface="+mn-ea"/>
          <a:cs typeface="+mn-cs"/>
        </a:defRPr>
      </a:lvl7pPr>
      <a:lvl8pPr marL="3391382" indent="-226092" algn="l" defTabSz="904369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80" kern="1200">
          <a:solidFill>
            <a:schemeClr val="tx1"/>
          </a:solidFill>
          <a:latin typeface="+mn-lt"/>
          <a:ea typeface="+mn-ea"/>
          <a:cs typeface="+mn-cs"/>
        </a:defRPr>
      </a:lvl8pPr>
      <a:lvl9pPr marL="3843566" indent="-226092" algn="l" defTabSz="904369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1pPr>
      <a:lvl2pPr marL="452184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2pPr>
      <a:lvl3pPr marL="904369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3pPr>
      <a:lvl4pPr marL="1356552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4pPr>
      <a:lvl5pPr marL="1808737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5pPr>
      <a:lvl6pPr marL="2260921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6pPr>
      <a:lvl7pPr marL="2713106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7pPr>
      <a:lvl8pPr marL="3165290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8pPr>
      <a:lvl9pPr marL="3617475" algn="l" defTabSz="904369" rtl="0" eaLnBrk="1" latinLnBrk="0" hangingPunct="1">
        <a:defRPr sz="17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9467843" y="6506372"/>
            <a:ext cx="383831" cy="314017"/>
          </a:xfrm>
        </p:spPr>
        <p:txBody>
          <a:bodyPr/>
          <a:lstStyle/>
          <a:p>
            <a:pPr algn="ctr" defTabSz="726678"/>
            <a:fld id="{D4355BF7-A82E-455A-93A5-37B2D85595E0}" type="slidenum">
              <a:rPr lang="it-IT" sz="1384" b="1">
                <a:solidFill>
                  <a:prstClr val="black"/>
                </a:solidFill>
                <a:latin typeface="Calibri" panose="020F0502020204030204"/>
              </a:rPr>
              <a:pPr algn="ctr" defTabSz="726678"/>
              <a:t>1</a:t>
            </a:fld>
            <a:endParaRPr lang="it-IT" sz="1384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188761" y="338921"/>
            <a:ext cx="3837436" cy="518604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572208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2770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00481" y="1106492"/>
            <a:ext cx="4413994" cy="518604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57220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2770" dirty="0">
                <a:solidFill>
                  <a:srgbClr val="FF0000"/>
                </a:solidFill>
                <a:latin typeface="Calibri" panose="020F0502020204030204" pitchFamily="34" charset="0"/>
              </a:rPr>
              <a:t>Giovedì  11 settembre 2025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32679" y="2235791"/>
            <a:ext cx="7306581" cy="383887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572208" fontAlgn="base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defRPr/>
            </a:pPr>
            <a:r>
              <a:rPr lang="it-IT" altLang="it-IT" sz="2770" dirty="0">
                <a:solidFill>
                  <a:srgbClr val="0000FF"/>
                </a:solidFill>
                <a:latin typeface="Calibri" panose="020F0502020204030204" pitchFamily="34" charset="0"/>
              </a:rPr>
              <a:t>Inno: 237</a:t>
            </a:r>
            <a:endParaRPr lang="it-IT" altLang="it-IT" sz="277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572208" fontAlgn="base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defRPr/>
            </a:pPr>
            <a:r>
              <a:rPr lang="it-IT" altLang="it-IT" sz="2770" dirty="0">
                <a:solidFill>
                  <a:prstClr val="black"/>
                </a:solidFill>
                <a:latin typeface="Calibri" panose="020F0502020204030204" pitchFamily="34" charset="0"/>
              </a:rPr>
              <a:t>Preghiera </a:t>
            </a:r>
            <a:r>
              <a:rPr lang="it-IT" altLang="it-IT" sz="2770" b="0" dirty="0">
                <a:solidFill>
                  <a:prstClr val="black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2770" dirty="0">
                <a:solidFill>
                  <a:prstClr val="black"/>
                </a:solidFill>
                <a:latin typeface="Calibri" panose="020F0502020204030204" pitchFamily="34" charset="0"/>
              </a:rPr>
              <a:t> Franco</a:t>
            </a:r>
            <a:endParaRPr lang="it-IT" altLang="it-IT" sz="277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572208" fontAlgn="base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defRPr/>
            </a:pPr>
            <a:r>
              <a:rPr lang="it-IT" altLang="it-IT" sz="277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164</a:t>
            </a:r>
            <a:endParaRPr lang="it-IT" altLang="it-IT" sz="277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572208" fontAlgn="base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defRPr/>
            </a:pPr>
            <a:r>
              <a:rPr lang="it-IT" altLang="it-IT" sz="2770" dirty="0">
                <a:solidFill>
                  <a:prstClr val="black"/>
                </a:solidFill>
                <a:latin typeface="Calibri" panose="020F0502020204030204" pitchFamily="34" charset="0"/>
              </a:rPr>
              <a:t>Studio  biblico</a:t>
            </a:r>
            <a:endParaRPr kumimoji="0" lang="it-IT" sz="2770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572208" fontAlgn="base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defRPr/>
            </a:pPr>
            <a:r>
              <a:rPr lang="it-IT" altLang="it-IT" sz="2770" dirty="0">
                <a:solidFill>
                  <a:srgbClr val="0000FF"/>
                </a:solidFill>
                <a:latin typeface="Calibri" panose="020F0502020204030204" pitchFamily="34" charset="0"/>
              </a:rPr>
              <a:t>Inno: 283</a:t>
            </a:r>
            <a:endParaRPr lang="it-IT" altLang="it-IT" sz="277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9217608" y="6101676"/>
            <a:ext cx="385864" cy="4046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26678"/>
            <a:endParaRPr lang="it-IT" sz="1432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19544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secondo">
            <a:extLst>
              <a:ext uri="{FF2B5EF4-FFF2-40B4-BE49-F238E27FC236}">
                <a16:creationId xmlns:a16="http://schemas.microsoft.com/office/drawing/2014/main" id="{CED49398-2F24-4872-9038-F6E9F4E39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Freeform 3">
            <a:extLst>
              <a:ext uri="{FF2B5EF4-FFF2-40B4-BE49-F238E27FC236}">
                <a16:creationId xmlns:a16="http://schemas.microsoft.com/office/drawing/2014/main" id="{358619D5-5D6D-4AE0-AD32-B7B839E46D64}"/>
              </a:ext>
            </a:extLst>
          </p:cNvPr>
          <p:cNvSpPr>
            <a:spLocks/>
          </p:cNvSpPr>
          <p:nvPr/>
        </p:nvSpPr>
        <p:spPr bwMode="auto">
          <a:xfrm>
            <a:off x="7924801" y="2819400"/>
            <a:ext cx="612775" cy="476250"/>
          </a:xfrm>
          <a:custGeom>
            <a:avLst/>
            <a:gdLst>
              <a:gd name="T0" fmla="*/ 2147483647 w 386"/>
              <a:gd name="T1" fmla="*/ 0 h 300"/>
              <a:gd name="T2" fmla="*/ 2147483647 w 386"/>
              <a:gd name="T3" fmla="*/ 2147483647 h 300"/>
              <a:gd name="T4" fmla="*/ 2147483647 w 386"/>
              <a:gd name="T5" fmla="*/ 2147483647 h 300"/>
              <a:gd name="T6" fmla="*/ 2147483647 w 386"/>
              <a:gd name="T7" fmla="*/ 2147483647 h 300"/>
              <a:gd name="T8" fmla="*/ 2147483647 w 386"/>
              <a:gd name="T9" fmla="*/ 2147483647 h 300"/>
              <a:gd name="T10" fmla="*/ 2147483647 w 386"/>
              <a:gd name="T11" fmla="*/ 2147483647 h 300"/>
              <a:gd name="T12" fmla="*/ 2147483647 w 386"/>
              <a:gd name="T13" fmla="*/ 2147483647 h 300"/>
              <a:gd name="T14" fmla="*/ 2147483647 w 386"/>
              <a:gd name="T15" fmla="*/ 2147483647 h 3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86" h="300">
                <a:moveTo>
                  <a:pt x="384" y="0"/>
                </a:moveTo>
                <a:cubicBezTo>
                  <a:pt x="371" y="41"/>
                  <a:pt x="386" y="4"/>
                  <a:pt x="355" y="44"/>
                </a:cubicBezTo>
                <a:cubicBezTo>
                  <a:pt x="344" y="58"/>
                  <a:pt x="340" y="77"/>
                  <a:pt x="326" y="87"/>
                </a:cubicBezTo>
                <a:cubicBezTo>
                  <a:pt x="289" y="112"/>
                  <a:pt x="255" y="124"/>
                  <a:pt x="217" y="146"/>
                </a:cubicBezTo>
                <a:cubicBezTo>
                  <a:pt x="194" y="159"/>
                  <a:pt x="176" y="180"/>
                  <a:pt x="151" y="189"/>
                </a:cubicBezTo>
                <a:cubicBezTo>
                  <a:pt x="121" y="200"/>
                  <a:pt x="109" y="214"/>
                  <a:pt x="85" y="233"/>
                </a:cubicBezTo>
                <a:cubicBezTo>
                  <a:pt x="0" y="300"/>
                  <a:pt x="74" y="241"/>
                  <a:pt x="20" y="270"/>
                </a:cubicBezTo>
                <a:cubicBezTo>
                  <a:pt x="18" y="271"/>
                  <a:pt x="25" y="270"/>
                  <a:pt x="27" y="270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it-IT" sz="20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8" name="Freeform 4">
            <a:extLst>
              <a:ext uri="{FF2B5EF4-FFF2-40B4-BE49-F238E27FC236}">
                <a16:creationId xmlns:a16="http://schemas.microsoft.com/office/drawing/2014/main" id="{CB7E11F4-1A9B-4720-AADC-9B5FD0C362CB}"/>
              </a:ext>
            </a:extLst>
          </p:cNvPr>
          <p:cNvSpPr>
            <a:spLocks/>
          </p:cNvSpPr>
          <p:nvPr/>
        </p:nvSpPr>
        <p:spPr bwMode="auto">
          <a:xfrm>
            <a:off x="7048500" y="3298825"/>
            <a:ext cx="820738" cy="312738"/>
          </a:xfrm>
          <a:custGeom>
            <a:avLst/>
            <a:gdLst>
              <a:gd name="T0" fmla="*/ 2147483647 w 517"/>
              <a:gd name="T1" fmla="*/ 0 h 197"/>
              <a:gd name="T2" fmla="*/ 2147483647 w 517"/>
              <a:gd name="T3" fmla="*/ 2147483647 h 197"/>
              <a:gd name="T4" fmla="*/ 2147483647 w 517"/>
              <a:gd name="T5" fmla="*/ 2147483647 h 197"/>
              <a:gd name="T6" fmla="*/ 2147483647 w 517"/>
              <a:gd name="T7" fmla="*/ 2147483647 h 197"/>
              <a:gd name="T8" fmla="*/ 0 w 517"/>
              <a:gd name="T9" fmla="*/ 2147483647 h 1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7" h="197">
                <a:moveTo>
                  <a:pt x="517" y="0"/>
                </a:moveTo>
                <a:cubicBezTo>
                  <a:pt x="505" y="37"/>
                  <a:pt x="484" y="59"/>
                  <a:pt x="452" y="80"/>
                </a:cubicBezTo>
                <a:cubicBezTo>
                  <a:pt x="399" y="158"/>
                  <a:pt x="346" y="147"/>
                  <a:pt x="262" y="168"/>
                </a:cubicBezTo>
                <a:cubicBezTo>
                  <a:pt x="226" y="177"/>
                  <a:pt x="190" y="188"/>
                  <a:pt x="153" y="197"/>
                </a:cubicBezTo>
                <a:cubicBezTo>
                  <a:pt x="104" y="190"/>
                  <a:pt x="49" y="168"/>
                  <a:pt x="0" y="168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it-IT" sz="20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9" name="Freeform 5">
            <a:extLst>
              <a:ext uri="{FF2B5EF4-FFF2-40B4-BE49-F238E27FC236}">
                <a16:creationId xmlns:a16="http://schemas.microsoft.com/office/drawing/2014/main" id="{ECAF4C85-B5DA-46F7-A8F4-0775BA7EC69A}"/>
              </a:ext>
            </a:extLst>
          </p:cNvPr>
          <p:cNvSpPr>
            <a:spLocks/>
          </p:cNvSpPr>
          <p:nvPr/>
        </p:nvSpPr>
        <p:spPr bwMode="auto">
          <a:xfrm>
            <a:off x="6118226" y="2824164"/>
            <a:ext cx="906463" cy="752475"/>
          </a:xfrm>
          <a:custGeom>
            <a:avLst/>
            <a:gdLst>
              <a:gd name="T0" fmla="*/ 2147483647 w 571"/>
              <a:gd name="T1" fmla="*/ 2147483647 h 474"/>
              <a:gd name="T2" fmla="*/ 2147483647 w 571"/>
              <a:gd name="T3" fmla="*/ 2147483647 h 474"/>
              <a:gd name="T4" fmla="*/ 2147483647 w 571"/>
              <a:gd name="T5" fmla="*/ 2147483647 h 474"/>
              <a:gd name="T6" fmla="*/ 2147483647 w 571"/>
              <a:gd name="T7" fmla="*/ 2147483647 h 474"/>
              <a:gd name="T8" fmla="*/ 2147483647 w 571"/>
              <a:gd name="T9" fmla="*/ 2147483647 h 474"/>
              <a:gd name="T10" fmla="*/ 2147483647 w 571"/>
              <a:gd name="T11" fmla="*/ 0 h 4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1" h="474">
                <a:moveTo>
                  <a:pt x="571" y="474"/>
                </a:moveTo>
                <a:cubicBezTo>
                  <a:pt x="516" y="456"/>
                  <a:pt x="483" y="414"/>
                  <a:pt x="440" y="379"/>
                </a:cubicBezTo>
                <a:cubicBezTo>
                  <a:pt x="411" y="355"/>
                  <a:pt x="373" y="332"/>
                  <a:pt x="352" y="299"/>
                </a:cubicBezTo>
                <a:cubicBezTo>
                  <a:pt x="314" y="239"/>
                  <a:pt x="256" y="168"/>
                  <a:pt x="185" y="146"/>
                </a:cubicBezTo>
                <a:cubicBezTo>
                  <a:pt x="129" y="109"/>
                  <a:pt x="83" y="72"/>
                  <a:pt x="32" y="29"/>
                </a:cubicBezTo>
                <a:cubicBezTo>
                  <a:pt x="0" y="2"/>
                  <a:pt x="17" y="29"/>
                  <a:pt x="2" y="0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it-IT" sz="20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0" name="Freeform 6">
            <a:extLst>
              <a:ext uri="{FF2B5EF4-FFF2-40B4-BE49-F238E27FC236}">
                <a16:creationId xmlns:a16="http://schemas.microsoft.com/office/drawing/2014/main" id="{1F18FB99-8688-4DF2-B0D0-3CE7F70DAD95}"/>
              </a:ext>
            </a:extLst>
          </p:cNvPr>
          <p:cNvSpPr>
            <a:spLocks/>
          </p:cNvSpPr>
          <p:nvPr/>
        </p:nvSpPr>
        <p:spPr bwMode="auto">
          <a:xfrm>
            <a:off x="5762626" y="2106614"/>
            <a:ext cx="358775" cy="682625"/>
          </a:xfrm>
          <a:custGeom>
            <a:avLst/>
            <a:gdLst>
              <a:gd name="T0" fmla="*/ 2147483647 w 226"/>
              <a:gd name="T1" fmla="*/ 2147483647 h 430"/>
              <a:gd name="T2" fmla="*/ 2147483647 w 226"/>
              <a:gd name="T3" fmla="*/ 2147483647 h 430"/>
              <a:gd name="T4" fmla="*/ 2147483647 w 226"/>
              <a:gd name="T5" fmla="*/ 2147483647 h 430"/>
              <a:gd name="T6" fmla="*/ 2147483647 w 226"/>
              <a:gd name="T7" fmla="*/ 2147483647 h 430"/>
              <a:gd name="T8" fmla="*/ 2147483647 w 226"/>
              <a:gd name="T9" fmla="*/ 2147483647 h 430"/>
              <a:gd name="T10" fmla="*/ 2147483647 w 226"/>
              <a:gd name="T11" fmla="*/ 2147483647 h 430"/>
              <a:gd name="T12" fmla="*/ 0 w 226"/>
              <a:gd name="T13" fmla="*/ 0 h 4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6" h="430">
                <a:moveTo>
                  <a:pt x="226" y="430"/>
                </a:moveTo>
                <a:cubicBezTo>
                  <a:pt x="209" y="394"/>
                  <a:pt x="181" y="363"/>
                  <a:pt x="153" y="335"/>
                </a:cubicBezTo>
                <a:cubicBezTo>
                  <a:pt x="146" y="313"/>
                  <a:pt x="135" y="290"/>
                  <a:pt x="124" y="270"/>
                </a:cubicBezTo>
                <a:cubicBezTo>
                  <a:pt x="115" y="255"/>
                  <a:pt x="95" y="226"/>
                  <a:pt x="95" y="226"/>
                </a:cubicBezTo>
                <a:cubicBezTo>
                  <a:pt x="71" y="150"/>
                  <a:pt x="109" y="263"/>
                  <a:pt x="73" y="182"/>
                </a:cubicBezTo>
                <a:cubicBezTo>
                  <a:pt x="61" y="155"/>
                  <a:pt x="57" y="122"/>
                  <a:pt x="44" y="95"/>
                </a:cubicBezTo>
                <a:cubicBezTo>
                  <a:pt x="31" y="67"/>
                  <a:pt x="0" y="32"/>
                  <a:pt x="0" y="0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it-IT" sz="20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1" name="Freeform 7">
            <a:extLst>
              <a:ext uri="{FF2B5EF4-FFF2-40B4-BE49-F238E27FC236}">
                <a16:creationId xmlns:a16="http://schemas.microsoft.com/office/drawing/2014/main" id="{28974144-440C-46F5-AB8F-039780FE6235}"/>
              </a:ext>
            </a:extLst>
          </p:cNvPr>
          <p:cNvSpPr>
            <a:spLocks/>
          </p:cNvSpPr>
          <p:nvPr/>
        </p:nvSpPr>
        <p:spPr bwMode="auto">
          <a:xfrm>
            <a:off x="5740401" y="2025650"/>
            <a:ext cx="625475" cy="69850"/>
          </a:xfrm>
          <a:custGeom>
            <a:avLst/>
            <a:gdLst>
              <a:gd name="T0" fmla="*/ 0 w 394"/>
              <a:gd name="T1" fmla="*/ 2147483647 h 44"/>
              <a:gd name="T2" fmla="*/ 2147483647 w 394"/>
              <a:gd name="T3" fmla="*/ 2147483647 h 44"/>
              <a:gd name="T4" fmla="*/ 2147483647 w 394"/>
              <a:gd name="T5" fmla="*/ 0 h 44"/>
              <a:gd name="T6" fmla="*/ 2147483647 w 394"/>
              <a:gd name="T7" fmla="*/ 2147483647 h 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94" h="44">
                <a:moveTo>
                  <a:pt x="0" y="44"/>
                </a:moveTo>
                <a:cubicBezTo>
                  <a:pt x="50" y="26"/>
                  <a:pt x="5" y="40"/>
                  <a:pt x="102" y="29"/>
                </a:cubicBezTo>
                <a:cubicBezTo>
                  <a:pt x="145" y="24"/>
                  <a:pt x="185" y="13"/>
                  <a:pt x="226" y="0"/>
                </a:cubicBezTo>
                <a:cubicBezTo>
                  <a:pt x="282" y="2"/>
                  <a:pt x="394" y="7"/>
                  <a:pt x="394" y="7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it-IT" sz="20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2" name="Freeform 8">
            <a:extLst>
              <a:ext uri="{FF2B5EF4-FFF2-40B4-BE49-F238E27FC236}">
                <a16:creationId xmlns:a16="http://schemas.microsoft.com/office/drawing/2014/main" id="{C23C2499-A8F5-474E-9E17-FE49BF348218}"/>
              </a:ext>
            </a:extLst>
          </p:cNvPr>
          <p:cNvSpPr>
            <a:spLocks/>
          </p:cNvSpPr>
          <p:nvPr/>
        </p:nvSpPr>
        <p:spPr bwMode="auto">
          <a:xfrm>
            <a:off x="6376988" y="2049464"/>
            <a:ext cx="69850" cy="219075"/>
          </a:xfrm>
          <a:custGeom>
            <a:avLst/>
            <a:gdLst>
              <a:gd name="T0" fmla="*/ 0 w 44"/>
              <a:gd name="T1" fmla="*/ 0 h 138"/>
              <a:gd name="T2" fmla="*/ 2147483647 w 44"/>
              <a:gd name="T3" fmla="*/ 2147483647 h 13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4" h="138">
                <a:moveTo>
                  <a:pt x="0" y="0"/>
                </a:moveTo>
                <a:cubicBezTo>
                  <a:pt x="12" y="38"/>
                  <a:pt x="44" y="101"/>
                  <a:pt x="44" y="138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it-IT" sz="20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3" name="Freeform 9">
            <a:extLst>
              <a:ext uri="{FF2B5EF4-FFF2-40B4-BE49-F238E27FC236}">
                <a16:creationId xmlns:a16="http://schemas.microsoft.com/office/drawing/2014/main" id="{4D3C0CBD-2860-4166-B603-D14604F53059}"/>
              </a:ext>
            </a:extLst>
          </p:cNvPr>
          <p:cNvSpPr>
            <a:spLocks/>
          </p:cNvSpPr>
          <p:nvPr/>
        </p:nvSpPr>
        <p:spPr bwMode="auto">
          <a:xfrm>
            <a:off x="6434139" y="2292351"/>
            <a:ext cx="174625" cy="288925"/>
          </a:xfrm>
          <a:custGeom>
            <a:avLst/>
            <a:gdLst>
              <a:gd name="T0" fmla="*/ 0 w 110"/>
              <a:gd name="T1" fmla="*/ 0 h 182"/>
              <a:gd name="T2" fmla="*/ 2147483647 w 110"/>
              <a:gd name="T3" fmla="*/ 2147483647 h 182"/>
              <a:gd name="T4" fmla="*/ 2147483647 w 110"/>
              <a:gd name="T5" fmla="*/ 2147483647 h 18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" h="182">
                <a:moveTo>
                  <a:pt x="0" y="0"/>
                </a:moveTo>
                <a:cubicBezTo>
                  <a:pt x="14" y="39"/>
                  <a:pt x="31" y="78"/>
                  <a:pt x="66" y="102"/>
                </a:cubicBezTo>
                <a:cubicBezTo>
                  <a:pt x="83" y="129"/>
                  <a:pt x="95" y="154"/>
                  <a:pt x="110" y="182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it-IT" sz="20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4" name="Freeform 10">
            <a:extLst>
              <a:ext uri="{FF2B5EF4-FFF2-40B4-BE49-F238E27FC236}">
                <a16:creationId xmlns:a16="http://schemas.microsoft.com/office/drawing/2014/main" id="{B80D771A-177D-4810-BF9E-6C2AC9AB3601}"/>
              </a:ext>
            </a:extLst>
          </p:cNvPr>
          <p:cNvSpPr>
            <a:spLocks/>
          </p:cNvSpPr>
          <p:nvPr/>
        </p:nvSpPr>
        <p:spPr bwMode="auto">
          <a:xfrm>
            <a:off x="6342064" y="2279650"/>
            <a:ext cx="219075" cy="312738"/>
          </a:xfrm>
          <a:custGeom>
            <a:avLst/>
            <a:gdLst>
              <a:gd name="T0" fmla="*/ 2147483647 w 138"/>
              <a:gd name="T1" fmla="*/ 2147483647 h 197"/>
              <a:gd name="T2" fmla="*/ 2147483647 w 138"/>
              <a:gd name="T3" fmla="*/ 2147483647 h 197"/>
              <a:gd name="T4" fmla="*/ 2147483647 w 138"/>
              <a:gd name="T5" fmla="*/ 2147483647 h 197"/>
              <a:gd name="T6" fmla="*/ 0 w 138"/>
              <a:gd name="T7" fmla="*/ 2147483647 h 197"/>
              <a:gd name="T8" fmla="*/ 2147483647 w 138"/>
              <a:gd name="T9" fmla="*/ 0 h 1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8" h="197">
                <a:moveTo>
                  <a:pt x="138" y="197"/>
                </a:moveTo>
                <a:cubicBezTo>
                  <a:pt x="114" y="189"/>
                  <a:pt x="97" y="176"/>
                  <a:pt x="73" y="168"/>
                </a:cubicBezTo>
                <a:cubicBezTo>
                  <a:pt x="58" y="158"/>
                  <a:pt x="44" y="149"/>
                  <a:pt x="29" y="139"/>
                </a:cubicBezTo>
                <a:cubicBezTo>
                  <a:pt x="14" y="129"/>
                  <a:pt x="0" y="95"/>
                  <a:pt x="0" y="95"/>
                </a:cubicBezTo>
                <a:cubicBezTo>
                  <a:pt x="5" y="63"/>
                  <a:pt x="14" y="25"/>
                  <a:pt x="36" y="0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it-IT" sz="20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5" name="Freeform 11">
            <a:extLst>
              <a:ext uri="{FF2B5EF4-FFF2-40B4-BE49-F238E27FC236}">
                <a16:creationId xmlns:a16="http://schemas.microsoft.com/office/drawing/2014/main" id="{66478845-F1DA-4437-966C-1E33FE53BE0A}"/>
              </a:ext>
            </a:extLst>
          </p:cNvPr>
          <p:cNvSpPr>
            <a:spLocks/>
          </p:cNvSpPr>
          <p:nvPr/>
        </p:nvSpPr>
        <p:spPr bwMode="auto">
          <a:xfrm>
            <a:off x="6261101" y="2071688"/>
            <a:ext cx="150813" cy="207962"/>
          </a:xfrm>
          <a:custGeom>
            <a:avLst/>
            <a:gdLst>
              <a:gd name="T0" fmla="*/ 2147483647 w 95"/>
              <a:gd name="T1" fmla="*/ 2147483647 h 131"/>
              <a:gd name="T2" fmla="*/ 2147483647 w 95"/>
              <a:gd name="T3" fmla="*/ 2147483647 h 131"/>
              <a:gd name="T4" fmla="*/ 2147483647 w 95"/>
              <a:gd name="T5" fmla="*/ 0 h 13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5" h="131">
                <a:moveTo>
                  <a:pt x="95" y="131"/>
                </a:moveTo>
                <a:cubicBezTo>
                  <a:pt x="58" y="124"/>
                  <a:pt x="36" y="127"/>
                  <a:pt x="14" y="95"/>
                </a:cubicBezTo>
                <a:cubicBezTo>
                  <a:pt x="0" y="52"/>
                  <a:pt x="25" y="36"/>
                  <a:pt x="44" y="0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it-IT" sz="20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6" name="Freeform 12">
            <a:extLst>
              <a:ext uri="{FF2B5EF4-FFF2-40B4-BE49-F238E27FC236}">
                <a16:creationId xmlns:a16="http://schemas.microsoft.com/office/drawing/2014/main" id="{0161D465-8CE3-4D3E-936E-41C368898ED1}"/>
              </a:ext>
            </a:extLst>
          </p:cNvPr>
          <p:cNvSpPr>
            <a:spLocks/>
          </p:cNvSpPr>
          <p:nvPr/>
        </p:nvSpPr>
        <p:spPr bwMode="auto">
          <a:xfrm>
            <a:off x="5775326" y="2044701"/>
            <a:ext cx="555625" cy="142875"/>
          </a:xfrm>
          <a:custGeom>
            <a:avLst/>
            <a:gdLst>
              <a:gd name="T0" fmla="*/ 0 w 350"/>
              <a:gd name="T1" fmla="*/ 2147483647 h 90"/>
              <a:gd name="T2" fmla="*/ 2147483647 w 350"/>
              <a:gd name="T3" fmla="*/ 2147483647 h 90"/>
              <a:gd name="T4" fmla="*/ 2147483647 w 350"/>
              <a:gd name="T5" fmla="*/ 2147483647 h 90"/>
              <a:gd name="T6" fmla="*/ 2147483647 w 350"/>
              <a:gd name="T7" fmla="*/ 2147483647 h 90"/>
              <a:gd name="T8" fmla="*/ 2147483647 w 350"/>
              <a:gd name="T9" fmla="*/ 2147483647 h 90"/>
              <a:gd name="T10" fmla="*/ 2147483647 w 350"/>
              <a:gd name="T11" fmla="*/ 2147483647 h 90"/>
              <a:gd name="T12" fmla="*/ 2147483647 w 350"/>
              <a:gd name="T13" fmla="*/ 2147483647 h 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50" h="90">
                <a:moveTo>
                  <a:pt x="0" y="61"/>
                </a:moveTo>
                <a:cubicBezTo>
                  <a:pt x="47" y="76"/>
                  <a:pt x="96" y="82"/>
                  <a:pt x="145" y="90"/>
                </a:cubicBezTo>
                <a:cubicBezTo>
                  <a:pt x="224" y="81"/>
                  <a:pt x="181" y="90"/>
                  <a:pt x="226" y="75"/>
                </a:cubicBezTo>
                <a:cubicBezTo>
                  <a:pt x="240" y="70"/>
                  <a:pt x="255" y="66"/>
                  <a:pt x="269" y="61"/>
                </a:cubicBezTo>
                <a:cubicBezTo>
                  <a:pt x="276" y="59"/>
                  <a:pt x="291" y="54"/>
                  <a:pt x="291" y="54"/>
                </a:cubicBezTo>
                <a:cubicBezTo>
                  <a:pt x="306" y="44"/>
                  <a:pt x="329" y="41"/>
                  <a:pt x="335" y="24"/>
                </a:cubicBezTo>
                <a:cubicBezTo>
                  <a:pt x="343" y="0"/>
                  <a:pt x="335" y="3"/>
                  <a:pt x="350" y="3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it-IT" sz="20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7" name="Freeform 13">
            <a:extLst>
              <a:ext uri="{FF2B5EF4-FFF2-40B4-BE49-F238E27FC236}">
                <a16:creationId xmlns:a16="http://schemas.microsoft.com/office/drawing/2014/main" id="{2BE3C227-23BA-481C-B49F-C6ACC31A7B18}"/>
              </a:ext>
            </a:extLst>
          </p:cNvPr>
          <p:cNvSpPr>
            <a:spLocks/>
          </p:cNvSpPr>
          <p:nvPr/>
        </p:nvSpPr>
        <p:spPr bwMode="auto">
          <a:xfrm>
            <a:off x="5707063" y="2130425"/>
            <a:ext cx="438150" cy="693738"/>
          </a:xfrm>
          <a:custGeom>
            <a:avLst/>
            <a:gdLst>
              <a:gd name="T0" fmla="*/ 2147483647 w 276"/>
              <a:gd name="T1" fmla="*/ 0 h 437"/>
              <a:gd name="T2" fmla="*/ 2147483647 w 276"/>
              <a:gd name="T3" fmla="*/ 2147483647 h 437"/>
              <a:gd name="T4" fmla="*/ 2147483647 w 276"/>
              <a:gd name="T5" fmla="*/ 2147483647 h 437"/>
              <a:gd name="T6" fmla="*/ 2147483647 w 276"/>
              <a:gd name="T7" fmla="*/ 2147483647 h 437"/>
              <a:gd name="T8" fmla="*/ 2147483647 w 276"/>
              <a:gd name="T9" fmla="*/ 2147483647 h 4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6" h="437">
                <a:moveTo>
                  <a:pt x="28" y="0"/>
                </a:moveTo>
                <a:cubicBezTo>
                  <a:pt x="0" y="42"/>
                  <a:pt x="6" y="63"/>
                  <a:pt x="14" y="116"/>
                </a:cubicBezTo>
                <a:cubicBezTo>
                  <a:pt x="20" y="154"/>
                  <a:pt x="45" y="180"/>
                  <a:pt x="65" y="211"/>
                </a:cubicBezTo>
                <a:cubicBezTo>
                  <a:pt x="112" y="283"/>
                  <a:pt x="151" y="380"/>
                  <a:pt x="240" y="408"/>
                </a:cubicBezTo>
                <a:cubicBezTo>
                  <a:pt x="267" y="426"/>
                  <a:pt x="255" y="416"/>
                  <a:pt x="276" y="437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it-IT" sz="20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8" name="Freeform 14">
            <a:extLst>
              <a:ext uri="{FF2B5EF4-FFF2-40B4-BE49-F238E27FC236}">
                <a16:creationId xmlns:a16="http://schemas.microsoft.com/office/drawing/2014/main" id="{5786758B-BF48-4580-B747-E1811712189B}"/>
              </a:ext>
            </a:extLst>
          </p:cNvPr>
          <p:cNvSpPr>
            <a:spLocks/>
          </p:cNvSpPr>
          <p:nvPr/>
        </p:nvSpPr>
        <p:spPr bwMode="auto">
          <a:xfrm>
            <a:off x="6064250" y="2813051"/>
            <a:ext cx="69850" cy="219075"/>
          </a:xfrm>
          <a:custGeom>
            <a:avLst/>
            <a:gdLst>
              <a:gd name="T0" fmla="*/ 2147483647 w 44"/>
              <a:gd name="T1" fmla="*/ 0 h 138"/>
              <a:gd name="T2" fmla="*/ 2147483647 w 44"/>
              <a:gd name="T3" fmla="*/ 2147483647 h 138"/>
              <a:gd name="T4" fmla="*/ 0 w 44"/>
              <a:gd name="T5" fmla="*/ 2147483647 h 13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4" h="138">
                <a:moveTo>
                  <a:pt x="44" y="0"/>
                </a:moveTo>
                <a:cubicBezTo>
                  <a:pt x="34" y="88"/>
                  <a:pt x="44" y="50"/>
                  <a:pt x="22" y="116"/>
                </a:cubicBezTo>
                <a:cubicBezTo>
                  <a:pt x="19" y="126"/>
                  <a:pt x="0" y="138"/>
                  <a:pt x="0" y="138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it-IT" sz="20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6111" name="Freeform 15">
            <a:extLst>
              <a:ext uri="{FF2B5EF4-FFF2-40B4-BE49-F238E27FC236}">
                <a16:creationId xmlns:a16="http://schemas.microsoft.com/office/drawing/2014/main" id="{A61F2733-5350-4B3A-B6BA-102DDE050E3E}"/>
              </a:ext>
            </a:extLst>
          </p:cNvPr>
          <p:cNvSpPr>
            <a:spLocks/>
          </p:cNvSpPr>
          <p:nvPr/>
        </p:nvSpPr>
        <p:spPr bwMode="auto">
          <a:xfrm>
            <a:off x="6075363" y="2686051"/>
            <a:ext cx="2570162" cy="404813"/>
          </a:xfrm>
          <a:custGeom>
            <a:avLst/>
            <a:gdLst>
              <a:gd name="T0" fmla="*/ 0 w 1619"/>
              <a:gd name="T1" fmla="*/ 2147483647 h 255"/>
              <a:gd name="T2" fmla="*/ 2147483647 w 1619"/>
              <a:gd name="T3" fmla="*/ 2147483647 h 255"/>
              <a:gd name="T4" fmla="*/ 2147483647 w 1619"/>
              <a:gd name="T5" fmla="*/ 2147483647 h 255"/>
              <a:gd name="T6" fmla="*/ 2147483647 w 1619"/>
              <a:gd name="T7" fmla="*/ 2147483647 h 255"/>
              <a:gd name="T8" fmla="*/ 2147483647 w 1619"/>
              <a:gd name="T9" fmla="*/ 2147483647 h 255"/>
              <a:gd name="T10" fmla="*/ 2147483647 w 1619"/>
              <a:gd name="T11" fmla="*/ 2147483647 h 255"/>
              <a:gd name="T12" fmla="*/ 2147483647 w 1619"/>
              <a:gd name="T13" fmla="*/ 2147483647 h 255"/>
              <a:gd name="T14" fmla="*/ 2147483647 w 1619"/>
              <a:gd name="T15" fmla="*/ 0 h 25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619" h="255">
                <a:moveTo>
                  <a:pt x="0" y="226"/>
                </a:moveTo>
                <a:cubicBezTo>
                  <a:pt x="127" y="236"/>
                  <a:pt x="253" y="235"/>
                  <a:pt x="379" y="255"/>
                </a:cubicBezTo>
                <a:cubicBezTo>
                  <a:pt x="530" y="252"/>
                  <a:pt x="680" y="251"/>
                  <a:pt x="831" y="247"/>
                </a:cubicBezTo>
                <a:cubicBezTo>
                  <a:pt x="909" y="245"/>
                  <a:pt x="990" y="207"/>
                  <a:pt x="1065" y="189"/>
                </a:cubicBezTo>
                <a:cubicBezTo>
                  <a:pt x="1091" y="163"/>
                  <a:pt x="1120" y="153"/>
                  <a:pt x="1152" y="131"/>
                </a:cubicBezTo>
                <a:cubicBezTo>
                  <a:pt x="1168" y="120"/>
                  <a:pt x="1199" y="91"/>
                  <a:pt x="1218" y="87"/>
                </a:cubicBezTo>
                <a:cubicBezTo>
                  <a:pt x="1289" y="73"/>
                  <a:pt x="1357" y="64"/>
                  <a:pt x="1429" y="58"/>
                </a:cubicBezTo>
                <a:cubicBezTo>
                  <a:pt x="1479" y="46"/>
                  <a:pt x="1574" y="0"/>
                  <a:pt x="1619" y="0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it-IT" sz="20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6112" name="Text Box 16">
            <a:extLst>
              <a:ext uri="{FF2B5EF4-FFF2-40B4-BE49-F238E27FC236}">
                <a16:creationId xmlns:a16="http://schemas.microsoft.com/office/drawing/2014/main" id="{D2845EAE-D916-4CA2-9604-89C8EDECA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0650" y="52388"/>
            <a:ext cx="4060826" cy="707886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it-IT" dirty="0">
                <a:solidFill>
                  <a:srgbClr val="000000"/>
                </a:solidFill>
                <a:latin typeface="Calibri" panose="020F0502020204030204" pitchFamily="34" charset="0"/>
              </a:rPr>
              <a:t>Primo viaggio di predicazione di Paolo e Barnaba in Galazia</a:t>
            </a:r>
            <a:endParaRPr lang="it-IT" altLang="it-IT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pic>
        <p:nvPicPr>
          <p:cNvPr id="26641" name="Picture 17">
            <a:extLst>
              <a:ext uri="{FF2B5EF4-FFF2-40B4-BE49-F238E27FC236}">
                <a16:creationId xmlns:a16="http://schemas.microsoft.com/office/drawing/2014/main" id="{7A7EA478-F46D-4C5D-9B21-EA46FA8B7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25" y="1946275"/>
            <a:ext cx="768350" cy="8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12" grpId="0" animBg="1"/>
    </p:bldLst>
  </p:timing>
</p:sld>
</file>

<file path=ppt/theme/theme1.xml><?xml version="1.0" encoding="utf-8"?>
<a:theme xmlns:a="http://schemas.openxmlformats.org/drawingml/2006/main" name="Condurre una riunione">
  <a:themeElements>
    <a:clrScheme name="Condurre una riunione 1">
      <a:dk1>
        <a:srgbClr val="F1B60F"/>
      </a:dk1>
      <a:lt1>
        <a:srgbClr val="FFFFFF"/>
      </a:lt1>
      <a:dk2>
        <a:srgbClr val="115606"/>
      </a:dk2>
      <a:lt2>
        <a:srgbClr val="F1B60F"/>
      </a:lt2>
      <a:accent1>
        <a:srgbClr val="CC9900"/>
      </a:accent1>
      <a:accent2>
        <a:srgbClr val="000000"/>
      </a:accent2>
      <a:accent3>
        <a:srgbClr val="AAB4AA"/>
      </a:accent3>
      <a:accent4>
        <a:srgbClr val="DADADA"/>
      </a:accent4>
      <a:accent5>
        <a:srgbClr val="E2CAAA"/>
      </a:accent5>
      <a:accent6>
        <a:srgbClr val="000000"/>
      </a:accent6>
      <a:hlink>
        <a:srgbClr val="FF6600"/>
      </a:hlink>
      <a:folHlink>
        <a:srgbClr val="DC5900"/>
      </a:folHlink>
    </a:clrScheme>
    <a:fontScheme name="Condurre una riunio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durre una riunione 1">
        <a:dk1>
          <a:srgbClr val="F1B60F"/>
        </a:dk1>
        <a:lt1>
          <a:srgbClr val="FFFFFF"/>
        </a:lt1>
        <a:dk2>
          <a:srgbClr val="115606"/>
        </a:dk2>
        <a:lt2>
          <a:srgbClr val="F1B60F"/>
        </a:lt2>
        <a:accent1>
          <a:srgbClr val="CC9900"/>
        </a:accent1>
        <a:accent2>
          <a:srgbClr val="000000"/>
        </a:accent2>
        <a:accent3>
          <a:srgbClr val="AAB4AA"/>
        </a:accent3>
        <a:accent4>
          <a:srgbClr val="DADADA"/>
        </a:accent4>
        <a:accent5>
          <a:srgbClr val="E2CAAA"/>
        </a:accent5>
        <a:accent6>
          <a:srgbClr val="000000"/>
        </a:accent6>
        <a:hlink>
          <a:srgbClr val="FF6600"/>
        </a:hlink>
        <a:folHlink>
          <a:srgbClr val="DC5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durre una riunione 2">
        <a:dk1>
          <a:srgbClr val="FF9900"/>
        </a:dk1>
        <a:lt1>
          <a:srgbClr val="FFFFFF"/>
        </a:lt1>
        <a:dk2>
          <a:srgbClr val="4DC024"/>
        </a:dk2>
        <a:lt2>
          <a:srgbClr val="FFFFFF"/>
        </a:lt2>
        <a:accent1>
          <a:srgbClr val="FF6600"/>
        </a:accent1>
        <a:accent2>
          <a:srgbClr val="24864C"/>
        </a:accent2>
        <a:accent3>
          <a:srgbClr val="B2DCAC"/>
        </a:accent3>
        <a:accent4>
          <a:srgbClr val="DADADA"/>
        </a:accent4>
        <a:accent5>
          <a:srgbClr val="FFB8AA"/>
        </a:accent5>
        <a:accent6>
          <a:srgbClr val="207944"/>
        </a:accent6>
        <a:hlink>
          <a:srgbClr val="4D4D4D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durre una riunione 3">
        <a:dk1>
          <a:srgbClr val="777777"/>
        </a:dk1>
        <a:lt1>
          <a:srgbClr val="FFFFFF"/>
        </a:lt1>
        <a:dk2>
          <a:srgbClr val="727272"/>
        </a:dk2>
        <a:lt2>
          <a:srgbClr val="FFFFFF"/>
        </a:lt2>
        <a:accent1>
          <a:srgbClr val="808080"/>
        </a:accent1>
        <a:accent2>
          <a:srgbClr val="555555"/>
        </a:accent2>
        <a:accent3>
          <a:srgbClr val="BCBCBC"/>
        </a:accent3>
        <a:accent4>
          <a:srgbClr val="DADADA"/>
        </a:accent4>
        <a:accent5>
          <a:srgbClr val="C0C0C0"/>
        </a:accent5>
        <a:accent6>
          <a:srgbClr val="4C4C4C"/>
        </a:accent6>
        <a:hlink>
          <a:srgbClr val="969696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105</Words>
  <Application>Microsoft Office PowerPoint</Application>
  <PresentationFormat>A4 (21x29,7 cm)</PresentationFormat>
  <Paragraphs>13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Times New Roman</vt:lpstr>
      <vt:lpstr>Condurre una riunione</vt:lpstr>
      <vt:lpstr>1_Tema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fosci</dc:creator>
  <cp:lastModifiedBy>francesco fosci</cp:lastModifiedBy>
  <cp:revision>2</cp:revision>
  <dcterms:created xsi:type="dcterms:W3CDTF">2025-09-08T11:21:55Z</dcterms:created>
  <dcterms:modified xsi:type="dcterms:W3CDTF">2025-09-11T06:04:54Z</dcterms:modified>
</cp:coreProperties>
</file>