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3" r:id="rId3"/>
    <p:sldId id="256" r:id="rId4"/>
    <p:sldId id="257" r:id="rId5"/>
    <p:sldId id="262" r:id="rId6"/>
    <p:sldId id="261" r:id="rId7"/>
    <p:sldId id="259" r:id="rId8"/>
    <p:sldId id="258" r:id="rId9"/>
  </p:sldIdLst>
  <p:sldSz cx="9906000" cy="6858000" type="A4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819FFF"/>
    <a:srgbClr val="3366FF"/>
    <a:srgbClr val="5C93A4"/>
    <a:srgbClr val="0066FF"/>
    <a:srgbClr val="B3DEFF"/>
    <a:srgbClr val="71C2FF"/>
    <a:srgbClr val="144DEC"/>
    <a:srgbClr val="0000FF"/>
    <a:srgbClr val="B9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58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47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418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4"/>
            <a:ext cx="8420100" cy="2387600"/>
          </a:xfrm>
        </p:spPr>
        <p:txBody>
          <a:bodyPr anchor="b"/>
          <a:lstStyle>
            <a:lvl1pPr algn="ctr"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905"/>
            </a:lvl1pPr>
            <a:lvl2pPr marL="172368" indent="0" algn="ctr">
              <a:buNone/>
              <a:defRPr sz="754"/>
            </a:lvl2pPr>
            <a:lvl3pPr marL="344736" indent="0" algn="ctr">
              <a:buNone/>
              <a:defRPr sz="679"/>
            </a:lvl3pPr>
            <a:lvl4pPr marL="517105" indent="0" algn="ctr">
              <a:buNone/>
              <a:defRPr sz="604"/>
            </a:lvl4pPr>
            <a:lvl5pPr marL="689473" indent="0" algn="ctr">
              <a:buNone/>
              <a:defRPr sz="604"/>
            </a:lvl5pPr>
            <a:lvl6pPr marL="861840" indent="0" algn="ctr">
              <a:buNone/>
              <a:defRPr sz="604"/>
            </a:lvl6pPr>
            <a:lvl7pPr marL="1034208" indent="0" algn="ctr">
              <a:buNone/>
              <a:defRPr sz="604"/>
            </a:lvl7pPr>
            <a:lvl8pPr marL="1206577" indent="0" algn="ctr">
              <a:buNone/>
              <a:defRPr sz="604"/>
            </a:lvl8pPr>
            <a:lvl9pPr marL="1378944" indent="0" algn="ctr">
              <a:buNone/>
              <a:defRPr sz="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429620-32F0-4969-B18D-3F472C3EA5E6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B2008A-6003-4ADF-9FB4-45C5A4E740D8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63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0D9ED5-C477-42F3-8F21-4D31C53499A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8ED793-6E6B-4F5E-A736-019F15630836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533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3" y="1709749"/>
            <a:ext cx="8543925" cy="285273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3" y="4589474"/>
            <a:ext cx="8543925" cy="1500187"/>
          </a:xfrm>
        </p:spPr>
        <p:txBody>
          <a:bodyPr/>
          <a:lstStyle>
            <a:lvl1pPr marL="0" indent="0">
              <a:buNone/>
              <a:defRPr sz="905">
                <a:solidFill>
                  <a:schemeClr val="tx1"/>
                </a:solidFill>
              </a:defRPr>
            </a:lvl1pPr>
            <a:lvl2pPr marL="172368" indent="0">
              <a:buNone/>
              <a:defRPr sz="754">
                <a:solidFill>
                  <a:schemeClr val="tx1">
                    <a:tint val="75000"/>
                  </a:schemeClr>
                </a:solidFill>
              </a:defRPr>
            </a:lvl2pPr>
            <a:lvl3pPr marL="344736" indent="0">
              <a:buNone/>
              <a:defRPr sz="679">
                <a:solidFill>
                  <a:schemeClr val="tx1">
                    <a:tint val="75000"/>
                  </a:schemeClr>
                </a:solidFill>
              </a:defRPr>
            </a:lvl3pPr>
            <a:lvl4pPr marL="517105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4pPr>
            <a:lvl5pPr marL="689473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5pPr>
            <a:lvl6pPr marL="861840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6pPr>
            <a:lvl7pPr marL="1034208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7pPr>
            <a:lvl8pPr marL="1206577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8pPr>
            <a:lvl9pPr marL="1378944" indent="0">
              <a:buNone/>
              <a:defRPr sz="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E5A485-715C-4E05-915B-DE60F9623A74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B8BACE-90DC-497B-BBBD-325CC8D2056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49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277BE1-1E40-4DC2-A6ED-6B3819207027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2BA1D4-DFDA-4A2E-A380-4A3902E989F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33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365134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905" b="1"/>
            </a:lvl1pPr>
            <a:lvl2pPr marL="172368" indent="0">
              <a:buNone/>
              <a:defRPr sz="754" b="1"/>
            </a:lvl2pPr>
            <a:lvl3pPr marL="344736" indent="0">
              <a:buNone/>
              <a:defRPr sz="679" b="1"/>
            </a:lvl3pPr>
            <a:lvl4pPr marL="517105" indent="0">
              <a:buNone/>
              <a:defRPr sz="604" b="1"/>
            </a:lvl4pPr>
            <a:lvl5pPr marL="689473" indent="0">
              <a:buNone/>
              <a:defRPr sz="604" b="1"/>
            </a:lvl5pPr>
            <a:lvl6pPr marL="861840" indent="0">
              <a:buNone/>
              <a:defRPr sz="604" b="1"/>
            </a:lvl6pPr>
            <a:lvl7pPr marL="1034208" indent="0">
              <a:buNone/>
              <a:defRPr sz="604" b="1"/>
            </a:lvl7pPr>
            <a:lvl8pPr marL="1206577" indent="0">
              <a:buNone/>
              <a:defRPr sz="604" b="1"/>
            </a:lvl8pPr>
            <a:lvl9pPr marL="1378944" indent="0">
              <a:buNone/>
              <a:defRPr sz="60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BC6908-F309-4F71-A3E4-2546382ADAF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FF12AC-0129-4D51-93E1-42D991080BD9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61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627399-C599-4671-8BDB-76B71EB520A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7618EE-ECCA-4E6F-90E4-77C0C508C171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227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090A1E-0C3E-4E8F-BB47-1EE55A39C9B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A8EE66-436E-4076-8E02-6B15BDF0A18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70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36"/>
            <a:ext cx="5014913" cy="4873625"/>
          </a:xfrm>
        </p:spPr>
        <p:txBody>
          <a:bodyPr/>
          <a:lstStyle>
            <a:lvl1pPr>
              <a:defRPr sz="1206"/>
            </a:lvl1pPr>
            <a:lvl2pPr>
              <a:defRPr sz="1057"/>
            </a:lvl2pPr>
            <a:lvl3pPr>
              <a:defRPr sz="905"/>
            </a:lvl3pPr>
            <a:lvl4pPr>
              <a:defRPr sz="754"/>
            </a:lvl4pPr>
            <a:lvl5pPr>
              <a:defRPr sz="754"/>
            </a:lvl5pPr>
            <a:lvl6pPr>
              <a:defRPr sz="754"/>
            </a:lvl6pPr>
            <a:lvl7pPr>
              <a:defRPr sz="754"/>
            </a:lvl7pPr>
            <a:lvl8pPr>
              <a:defRPr sz="754"/>
            </a:lvl8pPr>
            <a:lvl9pPr>
              <a:defRPr sz="754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5E1629-9008-45C4-A2E8-FC16AA12132B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91F2F9-4C1F-4C78-9B11-A633D664520B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57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665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4" cy="1600200"/>
          </a:xfrm>
        </p:spPr>
        <p:txBody>
          <a:bodyPr anchor="b"/>
          <a:lstStyle>
            <a:lvl1pPr>
              <a:defRPr sz="120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36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1206"/>
            </a:lvl1pPr>
            <a:lvl2pPr marL="172368" indent="0">
              <a:buNone/>
              <a:defRPr sz="1057"/>
            </a:lvl2pPr>
            <a:lvl3pPr marL="344736" indent="0">
              <a:buNone/>
              <a:defRPr sz="905"/>
            </a:lvl3pPr>
            <a:lvl4pPr marL="517105" indent="0">
              <a:buNone/>
              <a:defRPr sz="754"/>
            </a:lvl4pPr>
            <a:lvl5pPr marL="689473" indent="0">
              <a:buNone/>
              <a:defRPr sz="754"/>
            </a:lvl5pPr>
            <a:lvl6pPr marL="861840" indent="0">
              <a:buNone/>
              <a:defRPr sz="754"/>
            </a:lvl6pPr>
            <a:lvl7pPr marL="1034208" indent="0">
              <a:buNone/>
              <a:defRPr sz="754"/>
            </a:lvl7pPr>
            <a:lvl8pPr marL="1206577" indent="0">
              <a:buNone/>
              <a:defRPr sz="754"/>
            </a:lvl8pPr>
            <a:lvl9pPr marL="1378944" indent="0">
              <a:buNone/>
              <a:defRPr sz="754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4" cy="3811588"/>
          </a:xfrm>
        </p:spPr>
        <p:txBody>
          <a:bodyPr/>
          <a:lstStyle>
            <a:lvl1pPr marL="0" indent="0">
              <a:buNone/>
              <a:defRPr sz="604"/>
            </a:lvl1pPr>
            <a:lvl2pPr marL="172368" indent="0">
              <a:buNone/>
              <a:defRPr sz="527"/>
            </a:lvl2pPr>
            <a:lvl3pPr marL="344736" indent="0">
              <a:buNone/>
              <a:defRPr sz="452"/>
            </a:lvl3pPr>
            <a:lvl4pPr marL="517105" indent="0">
              <a:buNone/>
              <a:defRPr sz="377"/>
            </a:lvl4pPr>
            <a:lvl5pPr marL="689473" indent="0">
              <a:buNone/>
              <a:defRPr sz="377"/>
            </a:lvl5pPr>
            <a:lvl6pPr marL="861840" indent="0">
              <a:buNone/>
              <a:defRPr sz="377"/>
            </a:lvl6pPr>
            <a:lvl7pPr marL="1034208" indent="0">
              <a:buNone/>
              <a:defRPr sz="377"/>
            </a:lvl7pPr>
            <a:lvl8pPr marL="1206577" indent="0">
              <a:buNone/>
              <a:defRPr sz="377"/>
            </a:lvl8pPr>
            <a:lvl9pPr marL="1378944" indent="0">
              <a:buNone/>
              <a:defRPr sz="37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0AA33-7540-403D-BB6F-DCBE6D849A1A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545FC2-6868-4EA7-A4E2-98E361D71E6A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588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57CB895-6E2F-4B65-9AAA-B9E88B13F2D1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4006325-8529-46F1-9099-DB72B98601D7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19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7" y="365126"/>
            <a:ext cx="2135981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3" y="365126"/>
            <a:ext cx="6284119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B3C86F-1119-451F-BA0C-74530282F031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r" defTabSz="3734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B3D8ED-D6BC-4C7A-9732-7C24EC110F39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5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308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6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73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49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47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8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09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67A66-4811-46D9-8769-F695B6A1C416}" type="datetimeFigureOut">
              <a:rPr lang="it-IT" smtClean="0"/>
              <a:t>25/03/2023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F0DA0-6C6B-4FE7-890D-F0D1A6DCD7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65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l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71681B-72AF-4B99-AEEB-C0BA84EAA71D}" type="datetimeFigureOut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25/03/2023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ct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73454" eaLnBrk="1" fontAlgn="auto" hangingPunct="1">
              <a:spcBef>
                <a:spcPts val="0"/>
              </a:spcBef>
              <a:spcAft>
                <a:spcPts val="0"/>
              </a:spcAft>
              <a:defRPr kumimoji="0" sz="452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 marL="0" marR="0" lvl="0" indent="0" algn="r" defTabSz="3734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E2F1F2-C129-47D4-98E7-A8A2FB40D6F7}" type="slidenum">
              <a:rPr kumimoji="0" lang="it-IT" sz="452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3734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sz="452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5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2pPr>
      <a:lvl3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3pPr>
      <a:lvl4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4pPr>
      <a:lvl5pPr algn="l" defTabSz="3429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500">
          <a:solidFill>
            <a:schemeClr val="tx1"/>
          </a:solidFill>
          <a:latin typeface="Calibri Light" panose="020F0302020204030204" pitchFamily="34" charset="0"/>
        </a:defRPr>
      </a:lvl5pPr>
      <a:lvl6pPr marL="186728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6pPr>
      <a:lvl7pPr marL="373454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7pPr>
      <a:lvl8pPr marL="560182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8pPr>
      <a:lvl9pPr marL="746910" algn="l" defTabSz="344278" rtl="0" fontAlgn="base">
        <a:lnSpc>
          <a:spcPct val="90000"/>
        </a:lnSpc>
        <a:spcBef>
          <a:spcPct val="0"/>
        </a:spcBef>
        <a:spcAft>
          <a:spcPct val="0"/>
        </a:spcAft>
        <a:defRPr sz="163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84138" indent="-84138" algn="l" defTabSz="3429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01663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774700" indent="-84138" algn="l" defTabSz="342900" rtl="0" eaLnBrk="0" fontAlgn="base" hangingPunct="0">
        <a:lnSpc>
          <a:spcPct val="90000"/>
        </a:lnSpc>
        <a:spcBef>
          <a:spcPts val="188"/>
        </a:spcBef>
        <a:spcAft>
          <a:spcPct val="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948024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120393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92760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465129" indent="-86184" algn="l" defTabSz="344736" rtl="0" eaLnBrk="1" latinLnBrk="0" hangingPunct="1">
        <a:lnSpc>
          <a:spcPct val="90000"/>
        </a:lnSpc>
        <a:spcBef>
          <a:spcPts val="189"/>
        </a:spcBef>
        <a:buFont typeface="Arial" panose="020B0604020202020204" pitchFamily="34" charset="0"/>
        <a:buChar char="•"/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1pPr>
      <a:lvl2pPr marL="17236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2pPr>
      <a:lvl3pPr marL="344736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3pPr>
      <a:lvl4pPr marL="517105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4pPr>
      <a:lvl5pPr marL="689473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5pPr>
      <a:lvl6pPr marL="861840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6pPr>
      <a:lvl7pPr marL="1034208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7pPr>
      <a:lvl8pPr marL="1206577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8pPr>
      <a:lvl9pPr marL="1378944" algn="l" defTabSz="344736" rtl="0" eaLnBrk="1" latinLnBrk="0" hangingPunct="1">
        <a:defRPr sz="6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117850" y="371475"/>
            <a:ext cx="3548063" cy="517525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373454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474913" y="909638"/>
            <a:ext cx="5119687" cy="51911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372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DOMENICA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26 MARZO 2023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2446338" y="1628775"/>
            <a:ext cx="5735637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170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Lettura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 Geremia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46 - Luca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7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Davide 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284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Sermone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Francesco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F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108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Cena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Franco - Francesco T</a:t>
            </a:r>
          </a:p>
          <a:p>
            <a:pPr marL="0" marR="0" lvl="0" indent="0" algn="just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Inno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113</a:t>
            </a:r>
          </a:p>
          <a:p>
            <a:pPr marL="0" marR="0" lvl="0" indent="0" algn="l" defTabSz="372217" rtl="0" eaLnBrk="1" fontAlgn="base" latinLnBrk="0" hangingPunct="1">
              <a:lnSpc>
                <a:spcPct val="100000"/>
              </a:lnSpc>
              <a:spcBef>
                <a:spcPts val="254"/>
              </a:spcBef>
              <a:spcAft>
                <a:spcPts val="2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Preghiera</a:t>
            </a:r>
            <a:r>
              <a:rPr kumimoji="1" lang="it-IT" altLang="it-IT" sz="2769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1" lang="it-IT" altLang="it-IT" sz="2769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Roberto</a:t>
            </a:r>
            <a:endParaRPr kumimoji="1" lang="it-IT" altLang="it-IT" sz="276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832022" y="1669019"/>
            <a:ext cx="5957401" cy="3028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8800" b="1" cap="all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UMILTà</a:t>
            </a:r>
            <a:endParaRPr lang="it-IT" sz="8800" b="1" cap="all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88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NECESSARIA</a:t>
            </a:r>
            <a:endParaRPr lang="it-IT" sz="8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2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35552" y="336215"/>
            <a:ext cx="9158390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it-IT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Gesù </a:t>
            </a:r>
            <a:r>
              <a:rPr lang="it-IT" sz="2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insegnato l’umiltà:</a:t>
            </a:r>
            <a:endParaRPr lang="it-IT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Matteo 11:29</a:t>
            </a:r>
            <a:r>
              <a:rPr lang="it-IT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Prendete su di voi il mio giogo e </a:t>
            </a:r>
            <a:r>
              <a:rPr lang="it-IT" sz="22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imparate</a:t>
            </a:r>
            <a:r>
              <a:rPr lang="it-IT" sz="2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me, perché io sono </a:t>
            </a:r>
            <a:r>
              <a:rPr lang="it-IT" sz="2200" b="1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mansueto e umile</a:t>
            </a:r>
            <a:r>
              <a:rPr lang="it-IT" sz="2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cuore; e voi troverete riposo alle anime vostre</a:t>
            </a:r>
            <a:r>
              <a:rPr lang="it-IT" sz="22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200" b="1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1200"/>
              </a:spcBef>
              <a:spcAft>
                <a:spcPts val="0"/>
              </a:spcAft>
            </a:pP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Pietro conferma di vestirsi di umiltà:</a:t>
            </a:r>
          </a:p>
          <a:p>
            <a:pPr algn="just">
              <a:spcAft>
                <a:spcPts val="0"/>
              </a:spcAft>
            </a:pP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Pietro 5:5 </a:t>
            </a: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Così anche voi, giovani, siate sottomessi agli anziani. E tutti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rivestitevi di umiltà gli uni verso gli altri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perché Dio resiste ai superbi ma dà grazia agli umili.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 condanna l’arroganza: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Samuele 2:3 </a:t>
            </a: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parlate più con tanto orgoglio;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esca più l'arroganza 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dalla vostra bocca; poiché il Signore sa tutto e pesa le azioni dell'uomo.</a:t>
            </a:r>
            <a:endParaRPr lang="it-IT" sz="2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Salmo 12:3 </a:t>
            </a: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Signore taglia le labbra adulatrici, la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 che parla con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arroganza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Salmo </a:t>
            </a: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73:8 </a:t>
            </a: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Sbeffeggiano e malvagiamente progettano d'opprimere;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parlano dall'alto in basso con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arroganza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Giacomo </a:t>
            </a: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4:16</a:t>
            </a: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2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 vi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vantate con la vostra arroganza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Un tale vanto è 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cattivo.</a:t>
            </a:r>
            <a:endParaRPr lang="it-IT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 </a:t>
            </a:r>
            <a:r>
              <a:rPr lang="it-IT" sz="2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1:7 </a:t>
            </a:r>
            <a:r>
              <a:rPr lang="it-IT" sz="2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it-IT" sz="22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22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22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isogna che il vescovo sia irreprensibile, … </a:t>
            </a:r>
            <a:r>
              <a:rPr lang="it-IT" sz="2200" b="1" u="sng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arrogante</a:t>
            </a:r>
            <a:r>
              <a:rPr lang="it-IT" sz="22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51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0415" y="148078"/>
            <a:ext cx="9269262" cy="6214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 HA BISOGNO DI RENDERSI UMILE?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500" b="1" i="0" u="sng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Vecchi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 2:2-3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sobri, dignitosi, assennati, sani nella fede, nell'amore, nella pazienza; comportamento santo, non  maldicente, maestri nel bene.</a:t>
            </a:r>
            <a:endParaRPr kumimoji="0" lang="it-IT" sz="25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500" b="1" i="0" u="sng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Giovani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 2:6-7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saggi, esempi in opere buone, nell'insegnamento integro e con dignità di comportamento.</a:t>
            </a:r>
            <a:endParaRPr kumimoji="0" lang="it-IT" sz="25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500" b="1" i="0" u="sng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Predicatori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Timoteo 4:11-12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esempio per i credenti, nel parlare, nel comportamento, nell'amore, nella fede, nella purezza.</a:t>
            </a:r>
            <a:endParaRPr kumimoji="0" lang="it-IT" sz="25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500" b="1" i="0" u="sng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Vescovi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Pietro 5:2-3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ascere il gregge di Dio volenterosamente, non per guadagno, ma di buon animo ed essere esempi per gli altri.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Cristiani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Filippesi 2:3-4 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it-IT" sz="25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 non agire con spirito di parte o vanagloria, ma con umiltà, stimando gli altri superiori a sé stessi.</a:t>
            </a:r>
            <a:endParaRPr kumimoji="0" lang="it-IT" sz="25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9584575" y="6508865"/>
            <a:ext cx="321425" cy="349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05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in su 1">
            <a:hlinkClick r:id="rId2" action="ppaction://hlinksldjump"/>
          </p:cNvPr>
          <p:cNvSpPr/>
          <p:nvPr/>
        </p:nvSpPr>
        <p:spPr>
          <a:xfrm>
            <a:off x="9584575" y="6508865"/>
            <a:ext cx="321425" cy="349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33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0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3173" y="0"/>
            <a:ext cx="9782827" cy="6864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 HA BISOGNO DI </a:t>
            </a:r>
            <a:r>
              <a:rPr lang="it-IT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RENDERSI UMILE?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it-IT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 2:2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400" dirty="0"/>
              <a:t>I</a:t>
            </a:r>
            <a:r>
              <a:rPr lang="it-IT" sz="2400" dirty="0" smtClean="0"/>
              <a:t> </a:t>
            </a:r>
            <a:r>
              <a:rPr lang="it-IT" sz="2400" dirty="0"/>
              <a:t>vecchi siano sobri, dignitosi, assennati, sani nella fede, </a:t>
            </a:r>
            <a:r>
              <a:rPr lang="it-IT" sz="2400" dirty="0" smtClean="0"/>
              <a:t>nell'amore</a:t>
            </a:r>
            <a:r>
              <a:rPr lang="it-IT" sz="2400" dirty="0"/>
              <a:t>, nella </a:t>
            </a:r>
            <a:r>
              <a:rPr lang="it-IT" sz="2400" dirty="0" smtClean="0"/>
              <a:t>pazienza;</a:t>
            </a: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3</a:t>
            </a:r>
            <a:r>
              <a:rPr lang="it-IT" sz="2400" dirty="0"/>
              <a:t> anche le donne anziane abbiano un comportamento conforme a santità, non siano maldicenti né dedite a molto vino, siano maestre nel </a:t>
            </a:r>
            <a:r>
              <a:rPr lang="it-IT" sz="2400" dirty="0" smtClean="0"/>
              <a:t>bene.</a:t>
            </a:r>
            <a:endParaRPr lang="it-IT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- </a:t>
            </a:r>
            <a:r>
              <a:rPr lang="it-IT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 2:6-7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2400" dirty="0" smtClean="0"/>
              <a:t>Esorta </a:t>
            </a:r>
            <a:r>
              <a:rPr lang="it-IT" sz="2400" dirty="0"/>
              <a:t>ugualmente i giovani a essere </a:t>
            </a:r>
            <a:r>
              <a:rPr lang="it-IT" sz="2400" dirty="0" smtClean="0"/>
              <a:t>saggi,</a:t>
            </a: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7</a:t>
            </a:r>
            <a:r>
              <a:rPr lang="it-IT" sz="2400" dirty="0"/>
              <a:t> presentando te stesso in ogni cosa come esempio di opere buone; mostrando </a:t>
            </a:r>
            <a:r>
              <a:rPr lang="it-IT" sz="2400" dirty="0" smtClean="0"/>
              <a:t>nell'insegnamento </a:t>
            </a:r>
            <a:r>
              <a:rPr lang="it-IT" sz="2400" dirty="0"/>
              <a:t>integrità, </a:t>
            </a:r>
            <a:r>
              <a:rPr lang="it-IT" sz="2400" dirty="0" smtClean="0"/>
              <a:t>dignità.</a:t>
            </a:r>
            <a:endParaRPr lang="it-IT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- </a:t>
            </a:r>
            <a:r>
              <a:rPr lang="it-IT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Timoteo 4:11-12 - </a:t>
            </a:r>
            <a:r>
              <a:rPr lang="it-IT" sz="2400" dirty="0" smtClean="0"/>
              <a:t>Ordina </a:t>
            </a:r>
            <a:r>
              <a:rPr lang="it-IT" sz="2400" dirty="0"/>
              <a:t>queste cose e </a:t>
            </a:r>
            <a:r>
              <a:rPr lang="it-IT" sz="2400" dirty="0" smtClean="0"/>
              <a:t>insegnale.</a:t>
            </a: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12</a:t>
            </a:r>
            <a:r>
              <a:rPr lang="it-IT" sz="2400" dirty="0"/>
              <a:t> Nessuno disprezzi la tua giovane età; ma sii di esempio ai credenti, nel parlare, nel comportamento, </a:t>
            </a:r>
            <a:r>
              <a:rPr lang="it-IT" sz="2400" dirty="0" smtClean="0"/>
              <a:t>nell'amore</a:t>
            </a:r>
            <a:r>
              <a:rPr lang="it-IT" sz="2400" dirty="0"/>
              <a:t>, nella fede, nella </a:t>
            </a:r>
            <a:r>
              <a:rPr lang="it-IT" sz="2400" dirty="0" smtClean="0"/>
              <a:t>purezza.</a:t>
            </a:r>
            <a:endParaRPr lang="it-IT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- </a:t>
            </a:r>
            <a:r>
              <a:rPr lang="it-IT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Pietro 5:2-3 </a:t>
            </a:r>
            <a:r>
              <a:rPr lang="it-IT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</a:t>
            </a:r>
            <a:r>
              <a:rPr lang="it-IT" sz="2400" dirty="0" smtClean="0"/>
              <a:t>ascete </a:t>
            </a:r>
            <a:r>
              <a:rPr lang="it-IT" sz="2400" dirty="0"/>
              <a:t>il gregge di Dio che è tra di voi, sorvegliandolo, non per obbligo, ma volenterosamente secondo Dio; non per vile guadagno, ma di buon </a:t>
            </a:r>
            <a:r>
              <a:rPr lang="it-IT" sz="2400" dirty="0" smtClean="0"/>
              <a:t>animo;</a:t>
            </a: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3</a:t>
            </a:r>
            <a:r>
              <a:rPr lang="it-IT" sz="2400" dirty="0"/>
              <a:t> non come dominatori di quelli che vi sono affidati, ma come esempi del </a:t>
            </a:r>
            <a:r>
              <a:rPr lang="it-IT" sz="2400" dirty="0" smtClean="0"/>
              <a:t>gregge.</a:t>
            </a:r>
            <a:endParaRPr lang="it-IT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- </a:t>
            </a:r>
            <a:r>
              <a:rPr lang="it-IT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Filippesi 2:3-4 </a:t>
            </a:r>
            <a:r>
              <a:rPr lang="it-IT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2400" dirty="0"/>
              <a:t> Non fate nulla per spirito di parte o per vanagloria, ma ciascuno, con umiltà, stimi gli altri superiori a sé </a:t>
            </a:r>
            <a:r>
              <a:rPr lang="it-IT" sz="2400" dirty="0" smtClean="0"/>
              <a:t>stesso,</a:t>
            </a:r>
            <a:r>
              <a:rPr lang="it-IT" sz="2400" dirty="0"/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4</a:t>
            </a:r>
            <a:r>
              <a:rPr lang="it-IT" sz="2400" dirty="0"/>
              <a:t> cercando ciascuno non il proprio interesse, ma anche quello degli altri</a:t>
            </a:r>
            <a:r>
              <a:rPr lang="it-IT" sz="2400" dirty="0" smtClean="0"/>
              <a:t>.</a:t>
            </a:r>
            <a:endParaRPr lang="it-IT" sz="2400" b="1" dirty="0"/>
          </a:p>
        </p:txBody>
      </p:sp>
      <p:sp>
        <p:nvSpPr>
          <p:cNvPr id="3" name="Rettangolo 2"/>
          <p:cNvSpPr/>
          <p:nvPr/>
        </p:nvSpPr>
        <p:spPr>
          <a:xfrm>
            <a:off x="123173" y="505768"/>
            <a:ext cx="1072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Vecchi</a:t>
            </a:r>
            <a:r>
              <a:rPr lang="it-IT" sz="24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82713" y="1965151"/>
            <a:ext cx="1153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Giovani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85073" y="3072413"/>
            <a:ext cx="1579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Predicatori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23173" y="4161134"/>
            <a:ext cx="1142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Vescovi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82713" y="5636568"/>
            <a:ext cx="2098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Tutti i </a:t>
            </a:r>
            <a:r>
              <a:rPr lang="it-IT" sz="24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Cristiani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045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367</Words>
  <Application>Microsoft Office PowerPoint</Application>
  <PresentationFormat>A4 (21x29,7 cm)</PresentationFormat>
  <Paragraphs>42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Fosci</dc:creator>
  <cp:lastModifiedBy>Franco</cp:lastModifiedBy>
  <cp:revision>15</cp:revision>
  <dcterms:created xsi:type="dcterms:W3CDTF">2020-04-10T09:49:40Z</dcterms:created>
  <dcterms:modified xsi:type="dcterms:W3CDTF">2023-03-25T08:23:15Z</dcterms:modified>
</cp:coreProperties>
</file>