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8"/>
  </p:notesMasterIdLst>
  <p:sldIdLst>
    <p:sldId id="259" r:id="rId4"/>
    <p:sldId id="256" r:id="rId5"/>
    <p:sldId id="257" r:id="rId6"/>
    <p:sldId id="258" r:id="rId7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F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49892-3BEF-4649-A28F-3929932CFEC6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C7DB-27E4-4B46-8A3B-9A20B6A1D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73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3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38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98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171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EBCB7-EFAD-4DC4-A0C9-7D81BF09B6A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340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DD44-CF15-422F-ABD1-2F2728FFE8B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72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972F-71CC-4F5E-941D-7D2555F3540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32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1F7E-F744-48ED-8165-91BB52BCB14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26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31E44-6A98-4CE8-A865-D652B075418A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64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0D28-EC69-4F49-AC34-5A25C94D3BB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48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C16E-9DF8-4599-BF03-A7ED208DDC5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98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09C6-ADB4-4FD7-BF32-E15F420051B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748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7B27-1EA0-43F4-A0FA-D0D21A262A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34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1F82-2E67-425F-8C0B-E7534EDC4A6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4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9C-07A0-469B-8010-14BE5EDE118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92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6AEDA-962C-47CF-B3FB-DAD9316FAB5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3FB12-2668-4E74-9A19-C1AF9B8ADE17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318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5D4652-1183-402A-A028-66E1F0C221F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151F7C-FD61-4757-A136-35661D42AB23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269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5C345C-70DA-4881-9426-547CA264F67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F95576-95F3-405D-A024-BA0C42738C8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39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40B669-9FBC-4FF5-AFDF-0654BE3FD0F5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789500-9AF6-4926-AF5C-339717440B99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28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AC2247-DE6B-4300-8DF2-5ECB4E1835B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ACF10E-D204-4B7B-89C6-BF3884A66FB3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45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566AFF-5A1C-4CE7-B54A-3596A1A195C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276357-E1E3-43E8-9471-A006ECBDEA6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1061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C59B2E-B002-4CA0-B05E-E67160A9C6B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EBFF17-98FB-4C4F-8DD9-B263AE05E72C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61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3916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E8C1A2-11E5-4BF5-83B2-96E4588ECE05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977884-81B8-4F10-9442-E8E5F120D56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747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6005A8-2C8B-4446-836B-291EA9E47AE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36EA86-2DF0-4679-BDBF-57E94AA83A0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759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320551-990E-4CD4-8F9A-37E3EAAC3EEF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DCF84E-5E32-4ED4-979F-9879A12B290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889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9F93D8-D6DA-4F9D-9BC1-94D47FD416D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08F42B-6FBC-4D77-8F4D-490A8F43F92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7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84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73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15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65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2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47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76425-2A58-458B-8525-262BE6902344}" type="datetimeFigureOut">
              <a:rPr lang="it-IT" smtClean="0"/>
              <a:t>15/04/2023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58DE4-C06B-4A9A-AEA0-9D3E121843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60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D8275-AAE5-42F4-A700-507459B010C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15/04/2023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42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B4C7DD-9F64-43E2-A142-0E13AFF2BE99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C6C6-F78E-4EBC-92F0-CF18C77C6F0D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3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 APRILE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446338" y="1628775"/>
            <a:ext cx="5735637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200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Geremia 50 - Francesco T.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252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Roberto - Franco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9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Davide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24405" y="1645920"/>
            <a:ext cx="618564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cap="all" dirty="0" err="1" smtClean="0">
                <a:solidFill>
                  <a:srgbClr val="0000FF"/>
                </a:solidFill>
              </a:rPr>
              <a:t>VERITà</a:t>
            </a:r>
            <a:endParaRPr lang="it-IT" sz="8800" b="1" cap="all" dirty="0" smtClean="0">
              <a:solidFill>
                <a:srgbClr val="0000FF"/>
              </a:solidFill>
            </a:endParaRPr>
          </a:p>
          <a:p>
            <a:pPr algn="ctr"/>
            <a:r>
              <a:rPr lang="it-IT" sz="8800" b="1" dirty="0" smtClean="0"/>
              <a:t>(VALORE)</a:t>
            </a:r>
            <a:endParaRPr lang="it-IT" sz="8800" b="1" dirty="0"/>
          </a:p>
        </p:txBody>
      </p:sp>
    </p:spTree>
    <p:extLst>
      <p:ext uri="{BB962C8B-B14F-4D97-AF65-F5344CB8AC3E}">
        <p14:creationId xmlns:p14="http://schemas.microsoft.com/office/powerpoint/2010/main" val="3324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5411" y="168656"/>
            <a:ext cx="9790590" cy="6162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 avere l’</a:t>
            </a:r>
            <a:r>
              <a:rPr lang="it-IT" sz="3200" b="1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attestato</a:t>
            </a: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da Dio</a:t>
            </a:r>
            <a:r>
              <a:rPr lang="it-IT" sz="3200" b="1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algn="ctr">
              <a:lnSpc>
                <a:spcPct val="107000"/>
              </a:lnSpc>
            </a:pPr>
            <a:endParaRPr lang="it-IT" sz="24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b="1" dirty="0">
                <a:solidFill>
                  <a:prstClr val="black"/>
                </a:solidFill>
              </a:rPr>
              <a:t>… Valutare bene come </a:t>
            </a:r>
            <a:r>
              <a:rPr lang="it-IT" sz="2800" b="1" u="sng" dirty="0">
                <a:solidFill>
                  <a:prstClr val="black"/>
                </a:solidFill>
              </a:rPr>
              <a:t>identificare la Verità</a:t>
            </a:r>
            <a:r>
              <a:rPr lang="it-IT" sz="2800" b="1" dirty="0">
                <a:solidFill>
                  <a:prstClr val="black"/>
                </a:solidFill>
              </a:rPr>
              <a:t>.</a:t>
            </a:r>
          </a:p>
          <a:p>
            <a:endParaRPr lang="it-IT" sz="2800" b="1" dirty="0">
              <a:solidFill>
                <a:prstClr val="black"/>
              </a:solidFill>
            </a:endParaRPr>
          </a:p>
          <a:p>
            <a:pPr marL="278606" indent="-278606"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00FF"/>
                </a:solidFill>
              </a:rPr>
              <a:t>Differenza tra Verità ed errore.</a:t>
            </a:r>
            <a:endParaRPr lang="it-IT" sz="2800" dirty="0">
              <a:solidFill>
                <a:srgbClr val="0000FF"/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it-IT" sz="2800" dirty="0">
                <a:solidFill>
                  <a:prstClr val="black"/>
                </a:solidFill>
              </a:rPr>
              <a:t>Si </a:t>
            </a:r>
            <a:r>
              <a:rPr lang="it-IT" sz="2800" dirty="0" smtClean="0">
                <a:solidFill>
                  <a:prstClr val="black"/>
                </a:solidFill>
              </a:rPr>
              <a:t>legge: «</a:t>
            </a:r>
            <a:r>
              <a:rPr lang="it-IT" sz="2800" b="1" i="1" dirty="0" smtClean="0">
                <a:solidFill>
                  <a:prstClr val="black"/>
                </a:solidFill>
              </a:rPr>
              <a:t>Adora Dio</a:t>
            </a:r>
            <a:r>
              <a:rPr lang="it-IT" sz="2800" dirty="0" smtClean="0">
                <a:solidFill>
                  <a:prstClr val="black"/>
                </a:solidFill>
              </a:rPr>
              <a:t>» </a:t>
            </a:r>
            <a:r>
              <a:rPr lang="it-IT" sz="2800" dirty="0">
                <a:solidFill>
                  <a:prstClr val="black"/>
                </a:solidFill>
              </a:rPr>
              <a:t>(</a:t>
            </a:r>
            <a:r>
              <a:rPr lang="it-IT" sz="2800" b="1" dirty="0">
                <a:solidFill>
                  <a:srgbClr val="FF0000"/>
                </a:solidFill>
              </a:rPr>
              <a:t>Matteo 4:10; Giovanni 4:24</a:t>
            </a:r>
            <a:r>
              <a:rPr lang="it-IT" sz="2800" dirty="0" smtClean="0">
                <a:solidFill>
                  <a:prstClr val="black"/>
                </a:solidFill>
              </a:rPr>
              <a:t>), </a:t>
            </a:r>
            <a:r>
              <a:rPr lang="it-IT" sz="2800" b="1" dirty="0">
                <a:solidFill>
                  <a:prstClr val="black"/>
                </a:solidFill>
              </a:rPr>
              <a:t>non</a:t>
            </a:r>
            <a:r>
              <a:rPr lang="it-IT" sz="2800" dirty="0">
                <a:solidFill>
                  <a:prstClr val="black"/>
                </a:solidFill>
              </a:rPr>
              <a:t> …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it-IT" sz="2800" dirty="0">
                <a:solidFill>
                  <a:prstClr val="black"/>
                </a:solidFill>
              </a:rPr>
              <a:t>Si </a:t>
            </a:r>
            <a:r>
              <a:rPr lang="it-IT" sz="2800" dirty="0" smtClean="0">
                <a:solidFill>
                  <a:prstClr val="black"/>
                </a:solidFill>
              </a:rPr>
              <a:t>legge: «</a:t>
            </a:r>
            <a:r>
              <a:rPr lang="it-IT" sz="2800" b="1" i="1" dirty="0" smtClean="0">
                <a:solidFill>
                  <a:prstClr val="black"/>
                </a:solidFill>
              </a:rPr>
              <a:t>Predica </a:t>
            </a:r>
            <a:r>
              <a:rPr lang="it-IT" sz="2800" b="1" i="1" dirty="0">
                <a:solidFill>
                  <a:prstClr val="black"/>
                </a:solidFill>
              </a:rPr>
              <a:t>il </a:t>
            </a:r>
            <a:r>
              <a:rPr lang="it-IT" sz="2800" b="1" i="1" dirty="0" smtClean="0">
                <a:solidFill>
                  <a:prstClr val="black"/>
                </a:solidFill>
              </a:rPr>
              <a:t>Vangelo</a:t>
            </a:r>
            <a:r>
              <a:rPr lang="it-IT" sz="2800" dirty="0" smtClean="0">
                <a:solidFill>
                  <a:prstClr val="black"/>
                </a:solidFill>
              </a:rPr>
              <a:t>» </a:t>
            </a:r>
            <a:r>
              <a:rPr lang="it-IT" sz="2800" dirty="0">
                <a:solidFill>
                  <a:prstClr val="black"/>
                </a:solidFill>
              </a:rPr>
              <a:t>(</a:t>
            </a:r>
            <a:r>
              <a:rPr lang="it-IT" sz="2800" b="1" dirty="0">
                <a:solidFill>
                  <a:srgbClr val="FF0000"/>
                </a:solidFill>
              </a:rPr>
              <a:t>2 Timoteo 4:2</a:t>
            </a:r>
            <a:r>
              <a:rPr lang="it-IT" sz="2800" dirty="0">
                <a:solidFill>
                  <a:prstClr val="black"/>
                </a:solidFill>
              </a:rPr>
              <a:t>), </a:t>
            </a:r>
            <a:r>
              <a:rPr lang="it-IT" sz="2800" b="1" dirty="0" smtClean="0">
                <a:solidFill>
                  <a:prstClr val="black"/>
                </a:solidFill>
              </a:rPr>
              <a:t>non</a:t>
            </a:r>
            <a:r>
              <a:rPr lang="it-IT" sz="2800" dirty="0">
                <a:solidFill>
                  <a:prstClr val="black"/>
                </a:solidFill>
              </a:rPr>
              <a:t>…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it-IT" sz="2800" dirty="0">
                <a:solidFill>
                  <a:prstClr val="black"/>
                </a:solidFill>
              </a:rPr>
              <a:t>È </a:t>
            </a:r>
            <a:r>
              <a:rPr lang="it-IT" sz="2800" dirty="0" smtClean="0">
                <a:solidFill>
                  <a:prstClr val="black"/>
                </a:solidFill>
              </a:rPr>
              <a:t>scritto: «</a:t>
            </a:r>
            <a:r>
              <a:rPr lang="it-IT" sz="2800" b="1" i="1" dirty="0" smtClean="0">
                <a:solidFill>
                  <a:prstClr val="black"/>
                </a:solidFill>
              </a:rPr>
              <a:t>Pregare </a:t>
            </a:r>
            <a:r>
              <a:rPr lang="it-IT" sz="2800" b="1" i="1" dirty="0">
                <a:solidFill>
                  <a:prstClr val="black"/>
                </a:solidFill>
              </a:rPr>
              <a:t>Dio </a:t>
            </a:r>
            <a:r>
              <a:rPr lang="it-IT" sz="2800" b="1" i="1" dirty="0" smtClean="0">
                <a:solidFill>
                  <a:prstClr val="black"/>
                </a:solidFill>
              </a:rPr>
              <a:t>Padre</a:t>
            </a:r>
            <a:r>
              <a:rPr lang="it-IT" sz="2800" dirty="0" smtClean="0">
                <a:solidFill>
                  <a:prstClr val="black"/>
                </a:solidFill>
              </a:rPr>
              <a:t>» </a:t>
            </a:r>
            <a:r>
              <a:rPr lang="it-IT" sz="2800" dirty="0">
                <a:solidFill>
                  <a:prstClr val="black"/>
                </a:solidFill>
              </a:rPr>
              <a:t>(</a:t>
            </a:r>
            <a:r>
              <a:rPr lang="it-IT" sz="2800" b="1" dirty="0">
                <a:solidFill>
                  <a:srgbClr val="FF0000"/>
                </a:solidFill>
              </a:rPr>
              <a:t>Matteo 6:9</a:t>
            </a:r>
            <a:r>
              <a:rPr lang="it-IT" sz="2800" dirty="0" smtClean="0">
                <a:solidFill>
                  <a:prstClr val="black"/>
                </a:solidFill>
              </a:rPr>
              <a:t>), </a:t>
            </a:r>
            <a:r>
              <a:rPr lang="it-IT" sz="2800" b="1" dirty="0">
                <a:solidFill>
                  <a:prstClr val="black"/>
                </a:solidFill>
              </a:rPr>
              <a:t>non</a:t>
            </a:r>
            <a:r>
              <a:rPr lang="it-IT" sz="2800" dirty="0">
                <a:solidFill>
                  <a:prstClr val="black"/>
                </a:solidFill>
              </a:rPr>
              <a:t>…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it-IT" sz="2800" dirty="0" smtClean="0">
                <a:solidFill>
                  <a:prstClr val="black"/>
                </a:solidFill>
              </a:rPr>
              <a:t>Dice: «</a:t>
            </a:r>
            <a:r>
              <a:rPr lang="it-IT" sz="2800" b="1" i="1" dirty="0" smtClean="0">
                <a:solidFill>
                  <a:prstClr val="black"/>
                </a:solidFill>
              </a:rPr>
              <a:t>Non abbandonare l’adunanza</a:t>
            </a:r>
            <a:r>
              <a:rPr lang="it-IT" sz="2800" dirty="0" smtClean="0">
                <a:solidFill>
                  <a:prstClr val="black"/>
                </a:solidFill>
              </a:rPr>
              <a:t>» </a:t>
            </a:r>
            <a:r>
              <a:rPr lang="it-IT" sz="2800" dirty="0">
                <a:solidFill>
                  <a:prstClr val="black"/>
                </a:solidFill>
              </a:rPr>
              <a:t>(</a:t>
            </a:r>
            <a:r>
              <a:rPr lang="it-IT" sz="2800" b="1" dirty="0">
                <a:solidFill>
                  <a:srgbClr val="FF0000"/>
                </a:solidFill>
              </a:rPr>
              <a:t>Ebrei 10:25</a:t>
            </a:r>
            <a:r>
              <a:rPr lang="it-IT" sz="2800" dirty="0" smtClean="0">
                <a:solidFill>
                  <a:prstClr val="black"/>
                </a:solidFill>
              </a:rPr>
              <a:t>), </a:t>
            </a:r>
            <a:r>
              <a:rPr lang="it-IT" sz="2800" b="1" dirty="0">
                <a:solidFill>
                  <a:prstClr val="black"/>
                </a:solidFill>
              </a:rPr>
              <a:t>non</a:t>
            </a:r>
            <a:r>
              <a:rPr lang="it-IT" sz="2800" dirty="0">
                <a:solidFill>
                  <a:prstClr val="black"/>
                </a:solidFill>
              </a:rPr>
              <a:t>…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it-IT" sz="2800" dirty="0" smtClean="0">
                <a:solidFill>
                  <a:prstClr val="black"/>
                </a:solidFill>
              </a:rPr>
              <a:t>Dice: «</a:t>
            </a:r>
            <a:r>
              <a:rPr lang="it-IT" sz="2800" b="1" i="1" dirty="0" smtClean="0">
                <a:solidFill>
                  <a:prstClr val="black"/>
                </a:solidFill>
              </a:rPr>
              <a:t>Ogni Scrittura è </a:t>
            </a:r>
            <a:r>
              <a:rPr lang="it-IT" sz="2800" b="1" i="1" dirty="0">
                <a:solidFill>
                  <a:prstClr val="black"/>
                </a:solidFill>
              </a:rPr>
              <a:t>ispirata da </a:t>
            </a:r>
            <a:r>
              <a:rPr lang="it-IT" sz="2800" b="1" i="1" dirty="0" smtClean="0">
                <a:solidFill>
                  <a:prstClr val="black"/>
                </a:solidFill>
              </a:rPr>
              <a:t>Dio</a:t>
            </a:r>
            <a:r>
              <a:rPr lang="it-IT" sz="2800" dirty="0" smtClean="0">
                <a:solidFill>
                  <a:prstClr val="black"/>
                </a:solidFill>
              </a:rPr>
              <a:t>» </a:t>
            </a:r>
            <a:r>
              <a:rPr lang="it-IT" sz="2800" dirty="0">
                <a:solidFill>
                  <a:prstClr val="black"/>
                </a:solidFill>
              </a:rPr>
              <a:t>(</a:t>
            </a:r>
            <a:r>
              <a:rPr lang="it-IT" sz="2800" b="1" dirty="0">
                <a:solidFill>
                  <a:srgbClr val="FF0000"/>
                </a:solidFill>
              </a:rPr>
              <a:t>Timoteo 3:16-17</a:t>
            </a:r>
            <a:r>
              <a:rPr lang="it-IT" sz="2800" dirty="0" smtClean="0">
                <a:solidFill>
                  <a:prstClr val="black"/>
                </a:solidFill>
              </a:rPr>
              <a:t>),</a:t>
            </a:r>
            <a:r>
              <a:rPr lang="it-IT" sz="2800" dirty="0">
                <a:solidFill>
                  <a:prstClr val="black"/>
                </a:solidFill>
              </a:rPr>
              <a:t> </a:t>
            </a:r>
            <a:r>
              <a:rPr lang="it-IT" sz="2800" b="1" dirty="0" smtClean="0">
                <a:solidFill>
                  <a:prstClr val="black"/>
                </a:solidFill>
              </a:rPr>
              <a:t>non</a:t>
            </a:r>
            <a:r>
              <a:rPr lang="it-IT" sz="2800" dirty="0">
                <a:solidFill>
                  <a:prstClr val="black"/>
                </a:solidFill>
              </a:rPr>
              <a:t>…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it-IT" sz="2800" dirty="0">
                <a:solidFill>
                  <a:prstClr val="black"/>
                </a:solidFill>
              </a:rPr>
              <a:t>È scritto di usare un </a:t>
            </a:r>
            <a:r>
              <a:rPr lang="it-IT" sz="2800" dirty="0" smtClean="0">
                <a:solidFill>
                  <a:prstClr val="black"/>
                </a:solidFill>
              </a:rPr>
              <a:t>«</a:t>
            </a:r>
            <a:r>
              <a:rPr lang="it-IT" sz="2800" b="1" i="1" dirty="0">
                <a:solidFill>
                  <a:prstClr val="black"/>
                </a:solidFill>
              </a:rPr>
              <a:t>P</a:t>
            </a:r>
            <a:r>
              <a:rPr lang="it-IT" sz="2800" b="1" i="1" dirty="0" smtClean="0">
                <a:solidFill>
                  <a:prstClr val="black"/>
                </a:solidFill>
              </a:rPr>
              <a:t>arlare convenevole</a:t>
            </a:r>
            <a:r>
              <a:rPr lang="it-IT" sz="2800" dirty="0" smtClean="0">
                <a:solidFill>
                  <a:prstClr val="black"/>
                </a:solidFill>
              </a:rPr>
              <a:t>» </a:t>
            </a:r>
            <a:r>
              <a:rPr lang="it-IT" sz="2800" dirty="0">
                <a:solidFill>
                  <a:prstClr val="black"/>
                </a:solidFill>
              </a:rPr>
              <a:t>(</a:t>
            </a:r>
            <a:r>
              <a:rPr lang="it-IT" sz="2800" b="1" dirty="0" err="1">
                <a:solidFill>
                  <a:srgbClr val="FF0000"/>
                </a:solidFill>
              </a:rPr>
              <a:t>Colossesi</a:t>
            </a:r>
            <a:r>
              <a:rPr lang="it-IT" sz="2800" b="1" dirty="0">
                <a:solidFill>
                  <a:srgbClr val="FF0000"/>
                </a:solidFill>
              </a:rPr>
              <a:t> 4:6</a:t>
            </a:r>
            <a:r>
              <a:rPr lang="it-IT" sz="2800" dirty="0" smtClean="0">
                <a:solidFill>
                  <a:prstClr val="black"/>
                </a:solidFill>
              </a:rPr>
              <a:t>), </a:t>
            </a:r>
            <a:r>
              <a:rPr lang="it-IT" sz="2800" b="1" dirty="0">
                <a:solidFill>
                  <a:prstClr val="black"/>
                </a:solidFill>
              </a:rPr>
              <a:t>non</a:t>
            </a:r>
            <a:r>
              <a:rPr lang="it-IT" sz="2800" dirty="0" smtClean="0">
                <a:solidFill>
                  <a:prstClr val="black"/>
                </a:solidFill>
              </a:rPr>
              <a:t>…</a:t>
            </a:r>
            <a:endParaRPr lang="it-IT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4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3985" y="741032"/>
            <a:ext cx="9330432" cy="5478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 avere l’</a:t>
            </a:r>
            <a:r>
              <a:rPr lang="it-IT" sz="3200" b="1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attestato</a:t>
            </a:r>
            <a:r>
              <a:rPr lang="it-IT" sz="32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da Dio</a:t>
            </a:r>
            <a:r>
              <a:rPr lang="it-IT" sz="3200" b="1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algn="ctr">
              <a:lnSpc>
                <a:spcPct val="107000"/>
              </a:lnSpc>
            </a:pPr>
            <a:endParaRPr lang="it-IT" sz="32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3200" b="1" dirty="0">
                <a:solidFill>
                  <a:prstClr val="black"/>
                </a:solidFill>
              </a:rPr>
              <a:t>… Valutare bene come </a:t>
            </a:r>
            <a:r>
              <a:rPr lang="it-IT" sz="3200" b="1" u="sng" dirty="0">
                <a:solidFill>
                  <a:prstClr val="black"/>
                </a:solidFill>
              </a:rPr>
              <a:t>identificare la Verità</a:t>
            </a:r>
            <a:r>
              <a:rPr lang="it-IT" sz="3200" b="1" dirty="0">
                <a:solidFill>
                  <a:prstClr val="black"/>
                </a:solidFill>
              </a:rPr>
              <a:t>.</a:t>
            </a:r>
          </a:p>
          <a:p>
            <a:endParaRPr lang="it-IT" sz="1950" b="1" dirty="0">
              <a:solidFill>
                <a:prstClr val="black"/>
              </a:solidFill>
            </a:endParaRPr>
          </a:p>
          <a:p>
            <a:pPr marL="278606" indent="-278606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00FF"/>
                </a:solidFill>
              </a:rPr>
              <a:t>Identifichiamo la Verità:</a:t>
            </a:r>
            <a:endParaRPr lang="it-IT" sz="2800" dirty="0">
              <a:solidFill>
                <a:srgbClr val="0000FF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dirty="0">
                <a:solidFill>
                  <a:prstClr val="black"/>
                </a:solidFill>
              </a:rPr>
              <a:t>La </a:t>
            </a:r>
            <a:r>
              <a:rPr lang="it-IT" sz="2800" b="1" dirty="0">
                <a:solidFill>
                  <a:prstClr val="black"/>
                </a:solidFill>
              </a:rPr>
              <a:t>Verità</a:t>
            </a:r>
            <a:r>
              <a:rPr lang="it-IT" sz="2800" dirty="0">
                <a:solidFill>
                  <a:prstClr val="black"/>
                </a:solidFill>
              </a:rPr>
              <a:t> è nella </a:t>
            </a:r>
            <a:r>
              <a:rPr lang="it-IT" sz="2800" b="1" dirty="0">
                <a:solidFill>
                  <a:prstClr val="black"/>
                </a:solidFill>
              </a:rPr>
              <a:t>Parola</a:t>
            </a:r>
            <a:r>
              <a:rPr lang="it-IT" sz="2800" dirty="0">
                <a:solidFill>
                  <a:prstClr val="black"/>
                </a:solidFill>
              </a:rPr>
              <a:t> (</a:t>
            </a:r>
            <a:r>
              <a:rPr lang="it-IT" sz="2800" b="1" dirty="0">
                <a:solidFill>
                  <a:srgbClr val="FF0000"/>
                </a:solidFill>
              </a:rPr>
              <a:t>Giovanni 17:17</a:t>
            </a:r>
            <a:r>
              <a:rPr lang="it-IT" sz="2800" dirty="0">
                <a:solidFill>
                  <a:prstClr val="black"/>
                </a:solidFill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dirty="0">
                <a:solidFill>
                  <a:prstClr val="black"/>
                </a:solidFill>
              </a:rPr>
              <a:t>La </a:t>
            </a:r>
            <a:r>
              <a:rPr lang="it-IT" sz="2800" b="1" dirty="0">
                <a:solidFill>
                  <a:prstClr val="black"/>
                </a:solidFill>
              </a:rPr>
              <a:t>Verità</a:t>
            </a:r>
            <a:r>
              <a:rPr lang="it-IT" sz="2800" dirty="0">
                <a:solidFill>
                  <a:prstClr val="black"/>
                </a:solidFill>
              </a:rPr>
              <a:t> è </a:t>
            </a:r>
            <a:r>
              <a:rPr lang="it-IT" sz="2800" b="1" dirty="0">
                <a:solidFill>
                  <a:prstClr val="black"/>
                </a:solidFill>
              </a:rPr>
              <a:t>Gesù Cristo </a:t>
            </a:r>
            <a:r>
              <a:rPr lang="it-IT" sz="2800" dirty="0">
                <a:solidFill>
                  <a:prstClr val="black"/>
                </a:solidFill>
              </a:rPr>
              <a:t>in Persona (</a:t>
            </a:r>
            <a:r>
              <a:rPr lang="it-IT" sz="2800" b="1" dirty="0">
                <a:solidFill>
                  <a:srgbClr val="FF0000"/>
                </a:solidFill>
              </a:rPr>
              <a:t>Giovanni 14:6</a:t>
            </a:r>
            <a:r>
              <a:rPr lang="it-IT" sz="2800" dirty="0">
                <a:solidFill>
                  <a:prstClr val="black"/>
                </a:solidFill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dirty="0">
                <a:solidFill>
                  <a:prstClr val="black"/>
                </a:solidFill>
              </a:rPr>
              <a:t>La </a:t>
            </a:r>
            <a:r>
              <a:rPr lang="it-IT" sz="2800" b="1" dirty="0">
                <a:solidFill>
                  <a:prstClr val="black"/>
                </a:solidFill>
              </a:rPr>
              <a:t>Verità</a:t>
            </a:r>
            <a:r>
              <a:rPr lang="it-IT" sz="2800" dirty="0">
                <a:solidFill>
                  <a:prstClr val="black"/>
                </a:solidFill>
              </a:rPr>
              <a:t> è da </a:t>
            </a:r>
            <a:r>
              <a:rPr lang="it-IT" sz="2800" b="1" dirty="0">
                <a:solidFill>
                  <a:prstClr val="black"/>
                </a:solidFill>
              </a:rPr>
              <a:t>Dio</a:t>
            </a:r>
            <a:r>
              <a:rPr lang="it-IT" sz="2800" dirty="0">
                <a:solidFill>
                  <a:prstClr val="black"/>
                </a:solidFill>
              </a:rPr>
              <a:t> (</a:t>
            </a:r>
            <a:r>
              <a:rPr lang="it-IT" sz="2800" b="1" dirty="0">
                <a:solidFill>
                  <a:srgbClr val="FF0000"/>
                </a:solidFill>
              </a:rPr>
              <a:t>Giovanni 8:40</a:t>
            </a:r>
            <a:r>
              <a:rPr lang="it-IT" sz="2800" dirty="0">
                <a:solidFill>
                  <a:prstClr val="black"/>
                </a:solidFill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dirty="0">
                <a:solidFill>
                  <a:prstClr val="black"/>
                </a:solidFill>
              </a:rPr>
              <a:t>La </a:t>
            </a:r>
            <a:r>
              <a:rPr lang="it-IT" sz="2800" b="1" dirty="0">
                <a:solidFill>
                  <a:prstClr val="black"/>
                </a:solidFill>
              </a:rPr>
              <a:t>Verità</a:t>
            </a:r>
            <a:r>
              <a:rPr lang="it-IT" sz="2800" dirty="0">
                <a:solidFill>
                  <a:prstClr val="black"/>
                </a:solidFill>
              </a:rPr>
              <a:t> è </a:t>
            </a:r>
            <a:r>
              <a:rPr lang="it-IT" sz="2800" b="1" dirty="0">
                <a:solidFill>
                  <a:prstClr val="black"/>
                </a:solidFill>
              </a:rPr>
              <a:t>ammaestramento</a:t>
            </a:r>
            <a:r>
              <a:rPr lang="it-IT" sz="2800" dirty="0">
                <a:solidFill>
                  <a:prstClr val="black"/>
                </a:solidFill>
              </a:rPr>
              <a:t> diretto di Dio (</a:t>
            </a:r>
            <a:r>
              <a:rPr lang="it-IT" sz="2800" b="1" dirty="0">
                <a:solidFill>
                  <a:srgbClr val="FF0000"/>
                </a:solidFill>
              </a:rPr>
              <a:t>Giovanni 6:44-45</a:t>
            </a:r>
            <a:r>
              <a:rPr lang="it-IT" sz="28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2" name="Freccia in su 1">
            <a:hlinkClick r:id="rId3" action="ppaction://hlinksldjump"/>
          </p:cNvPr>
          <p:cNvSpPr/>
          <p:nvPr/>
        </p:nvSpPr>
        <p:spPr>
          <a:xfrm>
            <a:off x="9402417" y="6370983"/>
            <a:ext cx="503583" cy="3975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7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218</Words>
  <Application>Microsoft Office PowerPoint</Application>
  <PresentationFormat>A4 (21x29,7 cm)</PresentationFormat>
  <Paragraphs>36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Tema di Office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6</cp:revision>
  <dcterms:created xsi:type="dcterms:W3CDTF">2020-11-11T16:20:37Z</dcterms:created>
  <dcterms:modified xsi:type="dcterms:W3CDTF">2023-04-15T08:14:02Z</dcterms:modified>
</cp:coreProperties>
</file>