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263" r:id="rId3"/>
    <p:sldId id="256" r:id="rId4"/>
    <p:sldId id="257" r:id="rId5"/>
    <p:sldId id="258" r:id="rId6"/>
    <p:sldId id="259" r:id="rId7"/>
    <p:sldId id="262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3FFFF"/>
    <a:srgbClr val="E1FFFF"/>
    <a:srgbClr val="C9FF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29" autoAdjust="0"/>
    <p:restoredTop sz="94660"/>
  </p:normalViewPr>
  <p:slideViewPr>
    <p:cSldViewPr>
      <p:cViewPr varScale="1">
        <p:scale>
          <a:sx n="115" d="100"/>
          <a:sy n="115" d="100"/>
        </p:scale>
        <p:origin x="756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72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542EA9-8F45-4267-B71B-E918F1F6E6C6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04FAB-4D80-48E1-9846-F1C65D84A91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128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C384-1FD3-4A85-9CEB-F562ECBC079F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8ED9-611E-4D55-B6B3-E2D6C8C7B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8348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C384-1FD3-4A85-9CEB-F562ECBC079F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8ED9-611E-4D55-B6B3-E2D6C8C7B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5842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C384-1FD3-4A85-9CEB-F562ECBC079F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8ED9-611E-4D55-B6B3-E2D6C8C7B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37730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208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835"/>
            </a:lvl1pPr>
            <a:lvl2pPr marL="159113" indent="0" algn="ctr">
              <a:buNone/>
              <a:defRPr sz="696"/>
            </a:lvl2pPr>
            <a:lvl3pPr marL="318226" indent="0" algn="ctr">
              <a:buNone/>
              <a:defRPr sz="627"/>
            </a:lvl3pPr>
            <a:lvl4pPr marL="477340" indent="0" algn="ctr">
              <a:buNone/>
              <a:defRPr sz="558"/>
            </a:lvl4pPr>
            <a:lvl5pPr marL="636453" indent="0" algn="ctr">
              <a:buNone/>
              <a:defRPr sz="558"/>
            </a:lvl5pPr>
            <a:lvl6pPr marL="795565" indent="0" algn="ctr">
              <a:buNone/>
              <a:defRPr sz="558"/>
            </a:lvl6pPr>
            <a:lvl7pPr marL="954677" indent="0" algn="ctr">
              <a:buNone/>
              <a:defRPr sz="558"/>
            </a:lvl7pPr>
            <a:lvl8pPr marL="1113791" indent="0" algn="ctr">
              <a:buNone/>
              <a:defRPr sz="558"/>
            </a:lvl8pPr>
            <a:lvl9pPr marL="1272903" indent="0" algn="ctr">
              <a:buNone/>
              <a:defRPr sz="558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823BBD8-E58E-4C51-A76A-4AB706B84767}" type="datetimeFigureOut">
              <a:rPr lang="it-IT" smtClean="0"/>
              <a:pPr>
                <a:defRPr/>
              </a:pPr>
              <a:t>12/05/2023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8B8C9D0-B56B-4FF5-A270-DB6CD04BF59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826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239706F-A1EC-479D-962A-EA77C9DFD5E4}" type="datetimeFigureOut">
              <a:rPr lang="it-IT" smtClean="0"/>
              <a:pPr>
                <a:defRPr/>
              </a:pPr>
              <a:t>12/05/2023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A4F154DE-2D9F-43FE-9528-AF7AF2543B4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02459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2" y="1709750"/>
            <a:ext cx="7886700" cy="2852737"/>
          </a:xfrm>
        </p:spPr>
        <p:txBody>
          <a:bodyPr anchor="b"/>
          <a:lstStyle>
            <a:lvl1pPr>
              <a:defRPr sz="2089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2" y="4589475"/>
            <a:ext cx="7886700" cy="1500187"/>
          </a:xfrm>
        </p:spPr>
        <p:txBody>
          <a:bodyPr/>
          <a:lstStyle>
            <a:lvl1pPr marL="0" indent="0">
              <a:buNone/>
              <a:defRPr sz="835">
                <a:solidFill>
                  <a:schemeClr val="tx1"/>
                </a:solidFill>
              </a:defRPr>
            </a:lvl1pPr>
            <a:lvl2pPr marL="159113" indent="0">
              <a:buNone/>
              <a:defRPr sz="696">
                <a:solidFill>
                  <a:schemeClr val="tx1">
                    <a:tint val="75000"/>
                  </a:schemeClr>
                </a:solidFill>
              </a:defRPr>
            </a:lvl2pPr>
            <a:lvl3pPr marL="318226" indent="0">
              <a:buNone/>
              <a:defRPr sz="627">
                <a:solidFill>
                  <a:schemeClr val="tx1">
                    <a:tint val="75000"/>
                  </a:schemeClr>
                </a:solidFill>
              </a:defRPr>
            </a:lvl3pPr>
            <a:lvl4pPr marL="477340" indent="0">
              <a:buNone/>
              <a:defRPr sz="558">
                <a:solidFill>
                  <a:schemeClr val="tx1">
                    <a:tint val="75000"/>
                  </a:schemeClr>
                </a:solidFill>
              </a:defRPr>
            </a:lvl4pPr>
            <a:lvl5pPr marL="636453" indent="0">
              <a:buNone/>
              <a:defRPr sz="558">
                <a:solidFill>
                  <a:schemeClr val="tx1">
                    <a:tint val="75000"/>
                  </a:schemeClr>
                </a:solidFill>
              </a:defRPr>
            </a:lvl5pPr>
            <a:lvl6pPr marL="795565" indent="0">
              <a:buNone/>
              <a:defRPr sz="558">
                <a:solidFill>
                  <a:schemeClr val="tx1">
                    <a:tint val="75000"/>
                  </a:schemeClr>
                </a:solidFill>
              </a:defRPr>
            </a:lvl6pPr>
            <a:lvl7pPr marL="954677" indent="0">
              <a:buNone/>
              <a:defRPr sz="558">
                <a:solidFill>
                  <a:schemeClr val="tx1">
                    <a:tint val="75000"/>
                  </a:schemeClr>
                </a:solidFill>
              </a:defRPr>
            </a:lvl7pPr>
            <a:lvl8pPr marL="1113791" indent="0">
              <a:buNone/>
              <a:defRPr sz="558">
                <a:solidFill>
                  <a:schemeClr val="tx1">
                    <a:tint val="75000"/>
                  </a:schemeClr>
                </a:solidFill>
              </a:defRPr>
            </a:lvl8pPr>
            <a:lvl9pPr marL="1272903" indent="0">
              <a:buNone/>
              <a:defRPr sz="55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9F5DB49-C098-4BF3-AC7D-92B12653E723}" type="datetimeFigureOut">
              <a:rPr lang="it-IT" smtClean="0"/>
              <a:pPr>
                <a:defRPr/>
              </a:pPr>
              <a:t>12/05/2023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D4F9CA1-7255-48DE-B38E-4A47FF63C9F0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22524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0C6E6CC-4C52-4F57-B138-381BCD7E6ABA}" type="datetimeFigureOut">
              <a:rPr lang="it-IT" smtClean="0"/>
              <a:pPr>
                <a:defRPr/>
              </a:pPr>
              <a:t>12/05/2023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F164B9-98E9-49B7-BFFA-B727A0F57C1E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4018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365134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681164"/>
            <a:ext cx="3868340" cy="823912"/>
          </a:xfrm>
        </p:spPr>
        <p:txBody>
          <a:bodyPr anchor="b"/>
          <a:lstStyle>
            <a:lvl1pPr marL="0" indent="0">
              <a:buNone/>
              <a:defRPr sz="835" b="1"/>
            </a:lvl1pPr>
            <a:lvl2pPr marL="159113" indent="0">
              <a:buNone/>
              <a:defRPr sz="696" b="1"/>
            </a:lvl2pPr>
            <a:lvl3pPr marL="318226" indent="0">
              <a:buNone/>
              <a:defRPr sz="627" b="1"/>
            </a:lvl3pPr>
            <a:lvl4pPr marL="477340" indent="0">
              <a:buNone/>
              <a:defRPr sz="558" b="1"/>
            </a:lvl4pPr>
            <a:lvl5pPr marL="636453" indent="0">
              <a:buNone/>
              <a:defRPr sz="558" b="1"/>
            </a:lvl5pPr>
            <a:lvl6pPr marL="795565" indent="0">
              <a:buNone/>
              <a:defRPr sz="558" b="1"/>
            </a:lvl6pPr>
            <a:lvl7pPr marL="954677" indent="0">
              <a:buNone/>
              <a:defRPr sz="558" b="1"/>
            </a:lvl7pPr>
            <a:lvl8pPr marL="1113791" indent="0">
              <a:buNone/>
              <a:defRPr sz="558" b="1"/>
            </a:lvl8pPr>
            <a:lvl9pPr marL="1272903" indent="0">
              <a:buNone/>
              <a:defRPr sz="558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835" b="1"/>
            </a:lvl1pPr>
            <a:lvl2pPr marL="159113" indent="0">
              <a:buNone/>
              <a:defRPr sz="696" b="1"/>
            </a:lvl2pPr>
            <a:lvl3pPr marL="318226" indent="0">
              <a:buNone/>
              <a:defRPr sz="627" b="1"/>
            </a:lvl3pPr>
            <a:lvl4pPr marL="477340" indent="0">
              <a:buNone/>
              <a:defRPr sz="558" b="1"/>
            </a:lvl4pPr>
            <a:lvl5pPr marL="636453" indent="0">
              <a:buNone/>
              <a:defRPr sz="558" b="1"/>
            </a:lvl5pPr>
            <a:lvl6pPr marL="795565" indent="0">
              <a:buNone/>
              <a:defRPr sz="558" b="1"/>
            </a:lvl6pPr>
            <a:lvl7pPr marL="954677" indent="0">
              <a:buNone/>
              <a:defRPr sz="558" b="1"/>
            </a:lvl7pPr>
            <a:lvl8pPr marL="1113791" indent="0">
              <a:buNone/>
              <a:defRPr sz="558" b="1"/>
            </a:lvl8pPr>
            <a:lvl9pPr marL="1272903" indent="0">
              <a:buNone/>
              <a:defRPr sz="558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273295D-097A-41C8-85B8-9AB083FD1AFE}" type="datetimeFigureOut">
              <a:rPr lang="it-IT" smtClean="0"/>
              <a:pPr>
                <a:defRPr/>
              </a:pPr>
              <a:t>12/05/2023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951A32D-57A1-4C8C-BF43-F2E30FDD853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705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21E58A0-723A-40FD-BF8B-F372C015FF20}" type="datetimeFigureOut">
              <a:rPr lang="it-IT" smtClean="0"/>
              <a:pPr>
                <a:defRPr/>
              </a:pPr>
              <a:t>12/05/2023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BFF1FBB-E766-4881-970C-B5B35C526408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2075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09C9882-BC28-425E-B2FB-9DFEAC800EA0}" type="datetimeFigureOut">
              <a:rPr lang="it-IT" smtClean="0"/>
              <a:pPr>
                <a:defRPr/>
              </a:pPr>
              <a:t>12/05/2023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9F5407D-14DD-4E07-B56F-00DDA0594CF3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78572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9" cy="1600200"/>
          </a:xfrm>
        </p:spPr>
        <p:txBody>
          <a:bodyPr anchor="b"/>
          <a:lstStyle>
            <a:lvl1pPr>
              <a:defRPr sz="111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2" y="987437"/>
            <a:ext cx="4629150" cy="4873625"/>
          </a:xfrm>
        </p:spPr>
        <p:txBody>
          <a:bodyPr/>
          <a:lstStyle>
            <a:lvl1pPr>
              <a:defRPr sz="1113"/>
            </a:lvl1pPr>
            <a:lvl2pPr>
              <a:defRPr sz="976"/>
            </a:lvl2pPr>
            <a:lvl3pPr>
              <a:defRPr sz="835"/>
            </a:lvl3pPr>
            <a:lvl4pPr>
              <a:defRPr sz="696"/>
            </a:lvl4pPr>
            <a:lvl5pPr>
              <a:defRPr sz="696"/>
            </a:lvl5pPr>
            <a:lvl6pPr>
              <a:defRPr sz="696"/>
            </a:lvl6pPr>
            <a:lvl7pPr>
              <a:defRPr sz="696"/>
            </a:lvl7pPr>
            <a:lvl8pPr>
              <a:defRPr sz="696"/>
            </a:lvl8pPr>
            <a:lvl9pPr>
              <a:defRPr sz="696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9" cy="3811588"/>
          </a:xfrm>
        </p:spPr>
        <p:txBody>
          <a:bodyPr/>
          <a:lstStyle>
            <a:lvl1pPr marL="0" indent="0">
              <a:buNone/>
              <a:defRPr sz="558"/>
            </a:lvl1pPr>
            <a:lvl2pPr marL="159113" indent="0">
              <a:buNone/>
              <a:defRPr sz="486"/>
            </a:lvl2pPr>
            <a:lvl3pPr marL="318226" indent="0">
              <a:buNone/>
              <a:defRPr sz="417"/>
            </a:lvl3pPr>
            <a:lvl4pPr marL="477340" indent="0">
              <a:buNone/>
              <a:defRPr sz="348"/>
            </a:lvl4pPr>
            <a:lvl5pPr marL="636453" indent="0">
              <a:buNone/>
              <a:defRPr sz="348"/>
            </a:lvl5pPr>
            <a:lvl6pPr marL="795565" indent="0">
              <a:buNone/>
              <a:defRPr sz="348"/>
            </a:lvl6pPr>
            <a:lvl7pPr marL="954677" indent="0">
              <a:buNone/>
              <a:defRPr sz="348"/>
            </a:lvl7pPr>
            <a:lvl8pPr marL="1113791" indent="0">
              <a:buNone/>
              <a:defRPr sz="348"/>
            </a:lvl8pPr>
            <a:lvl9pPr marL="1272903" indent="0">
              <a:buNone/>
              <a:defRPr sz="348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6CB5806-C9FE-43C0-B492-6F1189DD46BF}" type="datetimeFigureOut">
              <a:rPr lang="it-IT" smtClean="0"/>
              <a:pPr>
                <a:defRPr/>
              </a:pPr>
              <a:t>12/05/2023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C03495A-0C25-4293-86E5-A39DFBDBC2A5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3047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C384-1FD3-4A85-9CEB-F562ECBC079F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8ED9-611E-4D55-B6B3-E2D6C8C7B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1658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9" cy="1600200"/>
          </a:xfrm>
        </p:spPr>
        <p:txBody>
          <a:bodyPr anchor="b"/>
          <a:lstStyle>
            <a:lvl1pPr>
              <a:defRPr sz="1113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2" y="987437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1113"/>
            </a:lvl1pPr>
            <a:lvl2pPr marL="159113" indent="0">
              <a:buNone/>
              <a:defRPr sz="976"/>
            </a:lvl2pPr>
            <a:lvl3pPr marL="318226" indent="0">
              <a:buNone/>
              <a:defRPr sz="835"/>
            </a:lvl3pPr>
            <a:lvl4pPr marL="477340" indent="0">
              <a:buNone/>
              <a:defRPr sz="696"/>
            </a:lvl4pPr>
            <a:lvl5pPr marL="636453" indent="0">
              <a:buNone/>
              <a:defRPr sz="696"/>
            </a:lvl5pPr>
            <a:lvl6pPr marL="795565" indent="0">
              <a:buNone/>
              <a:defRPr sz="696"/>
            </a:lvl6pPr>
            <a:lvl7pPr marL="954677" indent="0">
              <a:buNone/>
              <a:defRPr sz="696"/>
            </a:lvl7pPr>
            <a:lvl8pPr marL="1113791" indent="0">
              <a:buNone/>
              <a:defRPr sz="696"/>
            </a:lvl8pPr>
            <a:lvl9pPr marL="1272903" indent="0">
              <a:buNone/>
              <a:defRPr sz="696"/>
            </a:lvl9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9" cy="3811588"/>
          </a:xfrm>
        </p:spPr>
        <p:txBody>
          <a:bodyPr/>
          <a:lstStyle>
            <a:lvl1pPr marL="0" indent="0">
              <a:buNone/>
              <a:defRPr sz="558"/>
            </a:lvl1pPr>
            <a:lvl2pPr marL="159113" indent="0">
              <a:buNone/>
              <a:defRPr sz="486"/>
            </a:lvl2pPr>
            <a:lvl3pPr marL="318226" indent="0">
              <a:buNone/>
              <a:defRPr sz="417"/>
            </a:lvl3pPr>
            <a:lvl4pPr marL="477340" indent="0">
              <a:buNone/>
              <a:defRPr sz="348"/>
            </a:lvl4pPr>
            <a:lvl5pPr marL="636453" indent="0">
              <a:buNone/>
              <a:defRPr sz="348"/>
            </a:lvl5pPr>
            <a:lvl6pPr marL="795565" indent="0">
              <a:buNone/>
              <a:defRPr sz="348"/>
            </a:lvl6pPr>
            <a:lvl7pPr marL="954677" indent="0">
              <a:buNone/>
              <a:defRPr sz="348"/>
            </a:lvl7pPr>
            <a:lvl8pPr marL="1113791" indent="0">
              <a:buNone/>
              <a:defRPr sz="348"/>
            </a:lvl8pPr>
            <a:lvl9pPr marL="1272903" indent="0">
              <a:buNone/>
              <a:defRPr sz="348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1A898A2-78B3-408D-9540-2D0A7EEF8BEF}" type="datetimeFigureOut">
              <a:rPr lang="it-IT" smtClean="0"/>
              <a:pPr>
                <a:defRPr/>
              </a:pPr>
              <a:t>12/05/2023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6C1BF1D-EA2C-4185-BA96-B8FA5C2BB07C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6531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B1EE7FE-6D16-4D6F-B11C-46B7E9C1E23F}" type="datetimeFigureOut">
              <a:rPr lang="it-IT" smtClean="0"/>
              <a:pPr>
                <a:defRPr/>
              </a:pPr>
              <a:t>12/05/2023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1A1B228-61D4-4B7A-A752-F56A42CFEB2F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47321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1" y="365126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6" y="365126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CF42ACC-7761-40FD-A5DE-3A88F349A802}" type="datetimeFigureOut">
              <a:rPr lang="it-IT" smtClean="0"/>
              <a:pPr>
                <a:defRPr/>
              </a:pPr>
              <a:t>12/05/2023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A5F9597-1017-41CF-A8AE-11938D823F8A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382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C384-1FD3-4A85-9CEB-F562ECBC079F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8ED9-611E-4D55-B6B3-E2D6C8C7B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6992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C384-1FD3-4A85-9CEB-F562ECBC079F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8ED9-611E-4D55-B6B3-E2D6C8C7B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171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C384-1FD3-4A85-9CEB-F562ECBC079F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8ED9-611E-4D55-B6B3-E2D6C8C7B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85763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C384-1FD3-4A85-9CEB-F562ECBC079F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8ED9-611E-4D55-B6B3-E2D6C8C7B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5755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C384-1FD3-4A85-9CEB-F562ECBC079F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8ED9-611E-4D55-B6B3-E2D6C8C7B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73372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C384-1FD3-4A85-9CEB-F562ECBC079F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8ED9-611E-4D55-B6B3-E2D6C8C7B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16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6C384-1FD3-4A85-9CEB-F562ECBC079F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488ED9-611E-4D55-B6B3-E2D6C8C7B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4752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3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6C384-1FD3-4A85-9CEB-F562ECBC079F}" type="datetimeFigureOut">
              <a:rPr lang="it-IT" smtClean="0"/>
              <a:t>12/05/2023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88ED9-611E-4D55-B6B3-E2D6C8C7B7B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3410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1" y="365126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lo stile del titolo</a:t>
            </a:r>
            <a:endParaRPr lang="en-US" altLang="it-IT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1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 smtClean="0"/>
              <a:t>Fare clic per modificare stili del testo dello schema</a:t>
            </a:r>
          </a:p>
          <a:p>
            <a:pPr lvl="1"/>
            <a:r>
              <a:rPr lang="it-IT" altLang="it-IT" smtClean="0"/>
              <a:t>Secondo livello</a:t>
            </a:r>
          </a:p>
          <a:p>
            <a:pPr lvl="2"/>
            <a:r>
              <a:rPr lang="it-IT" altLang="it-IT" smtClean="0"/>
              <a:t>Terzo livello</a:t>
            </a:r>
          </a:p>
          <a:p>
            <a:pPr lvl="3"/>
            <a:r>
              <a:rPr lang="it-IT" altLang="it-IT" smtClean="0"/>
              <a:t>Quarto livello</a:t>
            </a:r>
          </a:p>
          <a:p>
            <a:pPr lvl="4"/>
            <a:r>
              <a:rPr lang="it-IT" altLang="it-IT" smtClean="0"/>
              <a:t>Quinto livello</a:t>
            </a:r>
            <a:endParaRPr lang="en-US" altLang="it-IT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344735" eaLnBrk="1" fontAlgn="auto" hangingPunct="1">
              <a:spcBef>
                <a:spcPts val="0"/>
              </a:spcBef>
              <a:spcAft>
                <a:spcPts val="0"/>
              </a:spcAft>
              <a:defRPr kumimoji="0" sz="417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A9CCEBD-9884-48A4-AD68-79E84DD600EE}" type="datetimeFigureOut">
              <a:rPr lang="it-IT" smtClean="0"/>
              <a:pPr>
                <a:defRPr/>
              </a:pPr>
              <a:t>12/05/2023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344735" eaLnBrk="1" fontAlgn="auto" hangingPunct="1">
              <a:spcBef>
                <a:spcPts val="0"/>
              </a:spcBef>
              <a:spcAft>
                <a:spcPts val="0"/>
              </a:spcAft>
              <a:defRPr kumimoji="0" sz="417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defTabSz="344735" eaLnBrk="1" fontAlgn="auto" hangingPunct="1">
              <a:spcBef>
                <a:spcPts val="0"/>
              </a:spcBef>
              <a:spcAft>
                <a:spcPts val="0"/>
              </a:spcAft>
              <a:defRPr kumimoji="0" sz="417" b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44C577C-076D-486B-9901-21DCEC6F5214}" type="slidenum">
              <a:rPr lang="it-IT" smtClean="0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1040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1653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5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31653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5">
          <a:solidFill>
            <a:schemeClr val="tx1"/>
          </a:solidFill>
          <a:latin typeface="Calibri Light" panose="020F0302020204030204" pitchFamily="34" charset="0"/>
        </a:defRPr>
      </a:lvl2pPr>
      <a:lvl3pPr algn="l" defTabSz="31653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5">
          <a:solidFill>
            <a:schemeClr val="tx1"/>
          </a:solidFill>
          <a:latin typeface="Calibri Light" panose="020F0302020204030204" pitchFamily="34" charset="0"/>
        </a:defRPr>
      </a:lvl3pPr>
      <a:lvl4pPr algn="l" defTabSz="31653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5">
          <a:solidFill>
            <a:schemeClr val="tx1"/>
          </a:solidFill>
          <a:latin typeface="Calibri Light" panose="020F0302020204030204" pitchFamily="34" charset="0"/>
        </a:defRPr>
      </a:lvl4pPr>
      <a:lvl5pPr algn="l" defTabSz="316531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385">
          <a:solidFill>
            <a:schemeClr val="tx1"/>
          </a:solidFill>
          <a:latin typeface="Calibri Light" panose="020F0302020204030204" pitchFamily="34" charset="0"/>
        </a:defRPr>
      </a:lvl5pPr>
      <a:lvl6pPr marL="172369" algn="l" defTabSz="317803" rtl="0" fontAlgn="base">
        <a:lnSpc>
          <a:spcPct val="90000"/>
        </a:lnSpc>
        <a:spcBef>
          <a:spcPct val="0"/>
        </a:spcBef>
        <a:spcAft>
          <a:spcPct val="0"/>
        </a:spcAft>
        <a:defRPr sz="1508">
          <a:solidFill>
            <a:schemeClr val="tx1"/>
          </a:solidFill>
          <a:latin typeface="Calibri Light" panose="020F0302020204030204" pitchFamily="34" charset="0"/>
        </a:defRPr>
      </a:lvl6pPr>
      <a:lvl7pPr marL="344735" algn="l" defTabSz="317803" rtl="0" fontAlgn="base">
        <a:lnSpc>
          <a:spcPct val="90000"/>
        </a:lnSpc>
        <a:spcBef>
          <a:spcPct val="0"/>
        </a:spcBef>
        <a:spcAft>
          <a:spcPct val="0"/>
        </a:spcAft>
        <a:defRPr sz="1508">
          <a:solidFill>
            <a:schemeClr val="tx1"/>
          </a:solidFill>
          <a:latin typeface="Calibri Light" panose="020F0302020204030204" pitchFamily="34" charset="0"/>
        </a:defRPr>
      </a:lvl7pPr>
      <a:lvl8pPr marL="517104" algn="l" defTabSz="317803" rtl="0" fontAlgn="base">
        <a:lnSpc>
          <a:spcPct val="90000"/>
        </a:lnSpc>
        <a:spcBef>
          <a:spcPct val="0"/>
        </a:spcBef>
        <a:spcAft>
          <a:spcPct val="0"/>
        </a:spcAft>
        <a:defRPr sz="1508">
          <a:solidFill>
            <a:schemeClr val="tx1"/>
          </a:solidFill>
          <a:latin typeface="Calibri Light" panose="020F0302020204030204" pitchFamily="34" charset="0"/>
        </a:defRPr>
      </a:lvl8pPr>
      <a:lvl9pPr marL="689473" algn="l" defTabSz="317803" rtl="0" fontAlgn="base">
        <a:lnSpc>
          <a:spcPct val="90000"/>
        </a:lnSpc>
        <a:spcBef>
          <a:spcPct val="0"/>
        </a:spcBef>
        <a:spcAft>
          <a:spcPct val="0"/>
        </a:spcAft>
        <a:defRPr sz="1508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77668" indent="-77668" algn="l" defTabSz="316531" rtl="0" eaLnBrk="0" fontAlgn="base" hangingPunct="0">
        <a:lnSpc>
          <a:spcPct val="90000"/>
        </a:lnSpc>
        <a:spcBef>
          <a:spcPts val="346"/>
        </a:spcBef>
        <a:spcAft>
          <a:spcPct val="0"/>
        </a:spcAft>
        <a:buFont typeface="Arial" panose="020B0604020202020204" pitchFamily="34" charset="0"/>
        <a:buChar char="•"/>
        <a:defRPr sz="923" kern="1200">
          <a:solidFill>
            <a:schemeClr val="tx1"/>
          </a:solidFill>
          <a:latin typeface="+mn-lt"/>
          <a:ea typeface="+mn-ea"/>
          <a:cs typeface="+mn-cs"/>
        </a:defRPr>
      </a:lvl1pPr>
      <a:lvl2pPr marL="237398" indent="-77668" algn="l" defTabSz="316531" rtl="0" eaLnBrk="0" fontAlgn="base" hangingPunct="0">
        <a:lnSpc>
          <a:spcPct val="90000"/>
        </a:lnSpc>
        <a:spcBef>
          <a:spcPts val="174"/>
        </a:spcBef>
        <a:spcAft>
          <a:spcPct val="0"/>
        </a:spcAft>
        <a:buFont typeface="Arial" panose="020B0604020202020204" pitchFamily="34" charset="0"/>
        <a:buChar char="•"/>
        <a:defRPr sz="738" kern="1200">
          <a:solidFill>
            <a:schemeClr val="tx1"/>
          </a:solidFill>
          <a:latin typeface="+mn-lt"/>
          <a:ea typeface="+mn-ea"/>
          <a:cs typeface="+mn-cs"/>
        </a:defRPr>
      </a:lvl2pPr>
      <a:lvl3pPr marL="395664" indent="-77668" algn="l" defTabSz="316531" rtl="0" eaLnBrk="0" fontAlgn="base" hangingPunct="0">
        <a:lnSpc>
          <a:spcPct val="90000"/>
        </a:lnSpc>
        <a:spcBef>
          <a:spcPts val="174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555395" indent="-77668" algn="l" defTabSz="316531" rtl="0" eaLnBrk="0" fontAlgn="base" hangingPunct="0">
        <a:lnSpc>
          <a:spcPct val="90000"/>
        </a:lnSpc>
        <a:spcBef>
          <a:spcPts val="174"/>
        </a:spcBef>
        <a:spcAft>
          <a:spcPct val="0"/>
        </a:spcAft>
        <a:buFont typeface="Arial" panose="020B0604020202020204" pitchFamily="34" charset="0"/>
        <a:buChar char="•"/>
        <a:defRPr sz="554" kern="1200">
          <a:solidFill>
            <a:schemeClr val="tx1"/>
          </a:solidFill>
          <a:latin typeface="+mn-lt"/>
          <a:ea typeface="+mn-ea"/>
          <a:cs typeface="+mn-cs"/>
        </a:defRPr>
      </a:lvl4pPr>
      <a:lvl5pPr marL="715126" indent="-77668" algn="l" defTabSz="316531" rtl="0" eaLnBrk="0" fontAlgn="base" hangingPunct="0">
        <a:lnSpc>
          <a:spcPct val="90000"/>
        </a:lnSpc>
        <a:spcBef>
          <a:spcPts val="174"/>
        </a:spcBef>
        <a:spcAft>
          <a:spcPct val="0"/>
        </a:spcAft>
        <a:buFont typeface="Arial" panose="020B0604020202020204" pitchFamily="34" charset="0"/>
        <a:buChar char="•"/>
        <a:defRPr sz="554" kern="1200">
          <a:solidFill>
            <a:schemeClr val="tx1"/>
          </a:solidFill>
          <a:latin typeface="+mn-lt"/>
          <a:ea typeface="+mn-ea"/>
          <a:cs typeface="+mn-cs"/>
        </a:defRPr>
      </a:lvl5pPr>
      <a:lvl6pPr marL="875121" indent="-79556" algn="l" defTabSz="318226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7" kern="1200">
          <a:solidFill>
            <a:schemeClr val="tx1"/>
          </a:solidFill>
          <a:latin typeface="+mn-lt"/>
          <a:ea typeface="+mn-ea"/>
          <a:cs typeface="+mn-cs"/>
        </a:defRPr>
      </a:lvl6pPr>
      <a:lvl7pPr marL="1034235" indent="-79556" algn="l" defTabSz="318226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7" kern="1200">
          <a:solidFill>
            <a:schemeClr val="tx1"/>
          </a:solidFill>
          <a:latin typeface="+mn-lt"/>
          <a:ea typeface="+mn-ea"/>
          <a:cs typeface="+mn-cs"/>
        </a:defRPr>
      </a:lvl7pPr>
      <a:lvl8pPr marL="1193347" indent="-79556" algn="l" defTabSz="318226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7" kern="1200">
          <a:solidFill>
            <a:schemeClr val="tx1"/>
          </a:solidFill>
          <a:latin typeface="+mn-lt"/>
          <a:ea typeface="+mn-ea"/>
          <a:cs typeface="+mn-cs"/>
        </a:defRPr>
      </a:lvl8pPr>
      <a:lvl9pPr marL="1352461" indent="-79556" algn="l" defTabSz="318226" rtl="0" eaLnBrk="1" latinLnBrk="0" hangingPunct="1">
        <a:lnSpc>
          <a:spcPct val="90000"/>
        </a:lnSpc>
        <a:spcBef>
          <a:spcPts val="174"/>
        </a:spcBef>
        <a:buFont typeface="Arial" panose="020B0604020202020204" pitchFamily="34" charset="0"/>
        <a:buChar char="•"/>
        <a:defRPr sz="62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8226" rtl="0" eaLnBrk="1" latinLnBrk="0" hangingPunct="1">
        <a:defRPr sz="627" kern="1200">
          <a:solidFill>
            <a:schemeClr val="tx1"/>
          </a:solidFill>
          <a:latin typeface="+mn-lt"/>
          <a:ea typeface="+mn-ea"/>
          <a:cs typeface="+mn-cs"/>
        </a:defRPr>
      </a:lvl1pPr>
      <a:lvl2pPr marL="159113" algn="l" defTabSz="318226" rtl="0" eaLnBrk="1" latinLnBrk="0" hangingPunct="1">
        <a:defRPr sz="627" kern="1200">
          <a:solidFill>
            <a:schemeClr val="tx1"/>
          </a:solidFill>
          <a:latin typeface="+mn-lt"/>
          <a:ea typeface="+mn-ea"/>
          <a:cs typeface="+mn-cs"/>
        </a:defRPr>
      </a:lvl2pPr>
      <a:lvl3pPr marL="318226" algn="l" defTabSz="318226" rtl="0" eaLnBrk="1" latinLnBrk="0" hangingPunct="1">
        <a:defRPr sz="627" kern="1200">
          <a:solidFill>
            <a:schemeClr val="tx1"/>
          </a:solidFill>
          <a:latin typeface="+mn-lt"/>
          <a:ea typeface="+mn-ea"/>
          <a:cs typeface="+mn-cs"/>
        </a:defRPr>
      </a:lvl3pPr>
      <a:lvl4pPr marL="477340" algn="l" defTabSz="318226" rtl="0" eaLnBrk="1" latinLnBrk="0" hangingPunct="1">
        <a:defRPr sz="627" kern="1200">
          <a:solidFill>
            <a:schemeClr val="tx1"/>
          </a:solidFill>
          <a:latin typeface="+mn-lt"/>
          <a:ea typeface="+mn-ea"/>
          <a:cs typeface="+mn-cs"/>
        </a:defRPr>
      </a:lvl4pPr>
      <a:lvl5pPr marL="636453" algn="l" defTabSz="318226" rtl="0" eaLnBrk="1" latinLnBrk="0" hangingPunct="1">
        <a:defRPr sz="627" kern="1200">
          <a:solidFill>
            <a:schemeClr val="tx1"/>
          </a:solidFill>
          <a:latin typeface="+mn-lt"/>
          <a:ea typeface="+mn-ea"/>
          <a:cs typeface="+mn-cs"/>
        </a:defRPr>
      </a:lvl5pPr>
      <a:lvl6pPr marL="795565" algn="l" defTabSz="318226" rtl="0" eaLnBrk="1" latinLnBrk="0" hangingPunct="1">
        <a:defRPr sz="627" kern="1200">
          <a:solidFill>
            <a:schemeClr val="tx1"/>
          </a:solidFill>
          <a:latin typeface="+mn-lt"/>
          <a:ea typeface="+mn-ea"/>
          <a:cs typeface="+mn-cs"/>
        </a:defRPr>
      </a:lvl6pPr>
      <a:lvl7pPr marL="954677" algn="l" defTabSz="318226" rtl="0" eaLnBrk="1" latinLnBrk="0" hangingPunct="1">
        <a:defRPr sz="627" kern="1200">
          <a:solidFill>
            <a:schemeClr val="tx1"/>
          </a:solidFill>
          <a:latin typeface="+mn-lt"/>
          <a:ea typeface="+mn-ea"/>
          <a:cs typeface="+mn-cs"/>
        </a:defRPr>
      </a:lvl7pPr>
      <a:lvl8pPr marL="1113791" algn="l" defTabSz="318226" rtl="0" eaLnBrk="1" latinLnBrk="0" hangingPunct="1">
        <a:defRPr sz="627" kern="1200">
          <a:solidFill>
            <a:schemeClr val="tx1"/>
          </a:solidFill>
          <a:latin typeface="+mn-lt"/>
          <a:ea typeface="+mn-ea"/>
          <a:cs typeface="+mn-cs"/>
        </a:defRPr>
      </a:lvl8pPr>
      <a:lvl9pPr marL="1272903" algn="l" defTabSz="318226" rtl="0" eaLnBrk="1" latinLnBrk="0" hangingPunct="1">
        <a:defRPr sz="62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1"/>
          <p:cNvSpPr txBox="1">
            <a:spLocks noChangeArrowheads="1"/>
          </p:cNvSpPr>
          <p:nvPr/>
        </p:nvSpPr>
        <p:spPr bwMode="auto">
          <a:xfrm>
            <a:off x="2878016" y="606669"/>
            <a:ext cx="3275135" cy="485646"/>
          </a:xfrm>
          <a:prstGeom prst="rect">
            <a:avLst/>
          </a:prstGeom>
          <a:solidFill>
            <a:srgbClr val="FFFF66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defTabSz="344735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it-IT" altLang="it-IT" sz="2556" kern="0" dirty="0">
                <a:solidFill>
                  <a:srgbClr val="000000"/>
                </a:solidFill>
                <a:latin typeface="Calibri" panose="020F0502020204030204"/>
                <a:cs typeface="Arial" panose="020B0604020202020204" pitchFamily="34" charset="0"/>
              </a:rPr>
              <a:t>ORDINE DEL CULTO</a:t>
            </a:r>
          </a:p>
        </p:txBody>
      </p:sp>
      <p:sp>
        <p:nvSpPr>
          <p:cNvPr id="17411" name="CasellaDiTesto 1"/>
          <p:cNvSpPr txBox="1">
            <a:spLocks noChangeArrowheads="1"/>
          </p:cNvSpPr>
          <p:nvPr/>
        </p:nvSpPr>
        <p:spPr bwMode="auto">
          <a:xfrm>
            <a:off x="2284536" y="1103435"/>
            <a:ext cx="4725865" cy="485646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343594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it-IT" altLang="it-IT" sz="2556" b="1" dirty="0">
                <a:solidFill>
                  <a:srgbClr val="FF0000"/>
                </a:solidFill>
                <a:cs typeface="Arial" panose="020B0604020202020204" pitchFamily="34" charset="0"/>
              </a:rPr>
              <a:t>DOMENICA </a:t>
            </a:r>
            <a:r>
              <a:rPr kumimoji="1" lang="it-IT" altLang="it-IT" sz="2556" b="1" dirty="0">
                <a:solidFill>
                  <a:srgbClr val="FF0000"/>
                </a:solidFill>
                <a:cs typeface="Arial" panose="020B0604020202020204" pitchFamily="34" charset="0"/>
              </a:rPr>
              <a:t>14 MAGGIO 2023</a:t>
            </a:r>
            <a:endParaRPr kumimoji="1" lang="it-IT" altLang="it-IT" sz="2556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sp>
        <p:nvSpPr>
          <p:cNvPr id="17412" name="Text Box 29"/>
          <p:cNvSpPr txBox="1">
            <a:spLocks noChangeArrowheads="1"/>
          </p:cNvSpPr>
          <p:nvPr/>
        </p:nvSpPr>
        <p:spPr bwMode="auto">
          <a:xfrm>
            <a:off x="1913792" y="1767254"/>
            <a:ext cx="6114592" cy="4487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0322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03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158</a:t>
            </a:r>
            <a:endParaRPr kumimoji="1" lang="it-IT" altLang="it-IT" sz="2556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Lettura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 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Geremia 52:17-34 - Francesco T</a:t>
            </a:r>
            <a:endParaRPr kumimoji="1" lang="it-IT" altLang="it-IT" sz="2556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77</a:t>
            </a:r>
            <a:endParaRPr kumimoji="1" lang="it-IT" altLang="it-IT" sz="2556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Preghiera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Luca</a:t>
            </a:r>
            <a:endParaRPr kumimoji="1" lang="it-IT" altLang="it-IT" sz="2556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18</a:t>
            </a:r>
            <a:endParaRPr kumimoji="1" lang="it-IT" altLang="it-IT" sz="2556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Sermone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Francesco 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F</a:t>
            </a:r>
            <a:endParaRPr kumimoji="1" lang="it-IT" altLang="it-IT" sz="2556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164</a:t>
            </a:r>
            <a:endParaRPr kumimoji="1" lang="it-IT" altLang="it-IT" sz="2556" b="1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Cena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Franco - Roberto</a:t>
            </a:r>
          </a:p>
          <a:p>
            <a:pPr algn="just"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Inno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142</a:t>
            </a:r>
          </a:p>
          <a:p>
            <a:pPr defTabSz="343594" fontAlgn="base">
              <a:spcBef>
                <a:spcPts val="234"/>
              </a:spcBef>
              <a:spcAft>
                <a:spcPts val="234"/>
              </a:spcAft>
              <a:defRPr/>
            </a:pPr>
            <a:r>
              <a:rPr kumimoji="1" lang="it-IT" altLang="it-IT" sz="2556" b="1" dirty="0">
                <a:solidFill>
                  <a:srgbClr val="0000FF"/>
                </a:solidFill>
                <a:cs typeface="Arial" panose="020B0604020202020204" pitchFamily="34" charset="0"/>
              </a:rPr>
              <a:t>Preghiera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kumimoji="1" lang="it-IT" altLang="it-IT" sz="2556" b="1" dirty="0">
                <a:solidFill>
                  <a:srgbClr val="000000"/>
                </a:solidFill>
                <a:cs typeface="Arial" panose="020B0604020202020204" pitchFamily="34" charset="0"/>
              </a:rPr>
              <a:t>Davide</a:t>
            </a:r>
            <a:endParaRPr kumimoji="1" lang="it-IT" altLang="it-IT" sz="2556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31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720215" y="1916832"/>
            <a:ext cx="3991798" cy="2554545"/>
          </a:xfrm>
          <a:prstGeom prst="rect">
            <a:avLst/>
          </a:prstGeom>
          <a:solidFill>
            <a:srgbClr val="C00000"/>
          </a:solidFill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it-IT" sz="8000" b="1" dirty="0" smtClean="0">
                <a:solidFill>
                  <a:schemeClr val="bg1"/>
                </a:solidFill>
                <a:ea typeface="Calibri"/>
                <a:cs typeface="Times New Roman"/>
              </a:rPr>
              <a:t>VIENI DA</a:t>
            </a:r>
          </a:p>
          <a:p>
            <a:pPr algn="ctr">
              <a:spcAft>
                <a:spcPts val="0"/>
              </a:spcAft>
            </a:pPr>
            <a:r>
              <a:rPr lang="it-IT" sz="8000" b="1" dirty="0" smtClean="0">
                <a:solidFill>
                  <a:schemeClr val="bg1"/>
                </a:solidFill>
                <a:ea typeface="Calibri"/>
                <a:cs typeface="Times New Roman"/>
              </a:rPr>
              <a:t>ME</a:t>
            </a:r>
            <a:endParaRPr lang="it-IT" sz="8000" b="1" dirty="0">
              <a:solidFill>
                <a:schemeClr val="bg1"/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7186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683568" y="404664"/>
            <a:ext cx="7632848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Apocalisse 5:7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a Cristo è detto </a:t>
            </a:r>
            <a:r>
              <a:rPr lang="it-IT" sz="2800" b="1" i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«vieni»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aprire il libro della salvezza.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Apocalisse 6:5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il terzo sigillo dice </a:t>
            </a:r>
            <a:r>
              <a:rPr lang="it-IT" sz="2800" b="1" i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«vieni»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vedere uno dei più gravi problemi del mondo (carestia dovuta alla fame).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Apocalisse 17:1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il </a:t>
            </a:r>
            <a:r>
              <a:rPr lang="it-IT" sz="2800" b="1" i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«vieni»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 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usato per vedere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giudizio sul mondo.</a:t>
            </a:r>
          </a:p>
          <a:p>
            <a:pPr marL="342900" lvl="0" indent="-3429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Apocalisse 21:9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il </a:t>
            </a:r>
            <a:r>
              <a:rPr lang="it-IT" sz="2800" b="1" i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«vieni»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 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 usato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 mostrare la sposa dell’Agnello.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Apocalisse 22:20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</a:t>
            </a:r>
            <a:r>
              <a:rPr lang="it-IT" sz="2800" b="1" i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«vieni»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è riferito per Gesù che viene 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presto.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227011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87624" y="1340768"/>
            <a:ext cx="64087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it-IT" sz="2800" b="1" dirty="0"/>
              <a:t>Le tre persone della Deità dicono </a:t>
            </a:r>
            <a:r>
              <a:rPr lang="it-IT" sz="2800" b="1" dirty="0" smtClean="0"/>
              <a:t>«</a:t>
            </a:r>
            <a:r>
              <a:rPr lang="it-IT" sz="2800" b="1" i="1" dirty="0" smtClean="0">
                <a:solidFill>
                  <a:srgbClr val="0000FF"/>
                </a:solidFill>
              </a:rPr>
              <a:t>vieni»</a:t>
            </a:r>
            <a:r>
              <a:rPr lang="it-IT" sz="2800" b="1" dirty="0" smtClean="0"/>
              <a:t>:</a:t>
            </a:r>
            <a:endParaRPr lang="it-IT" sz="2800" dirty="0"/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it-IT" sz="2800" b="1" dirty="0">
              <a:solidFill>
                <a:srgbClr val="0000FF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b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Dio </a:t>
            </a:r>
            <a:r>
              <a:rPr lang="it-IT" sz="28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Padre desidera che l’uomo si </a:t>
            </a:r>
            <a:r>
              <a:rPr lang="it-IT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28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ravveda</a:t>
            </a:r>
            <a:r>
              <a:rPr lang="it-IT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Pietro 3:9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Gesù Cristo dice </a:t>
            </a:r>
            <a: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venite a me</a:t>
            </a:r>
            <a: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Matteo 11:28-29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it-IT" sz="2800" b="1" dirty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 Spirito dice </a:t>
            </a:r>
            <a: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it-IT" sz="28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Vieni</a:t>
            </a:r>
            <a:r>
              <a:rPr lang="it-IT" sz="2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r>
              <a:rPr lang="it-IT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it-IT" sz="28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Apocalisse 22:17</a:t>
            </a:r>
            <a:r>
              <a:rPr lang="it-IT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23599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-29320" y="-6232"/>
            <a:ext cx="917332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26695" algn="ctr"/>
            <a:r>
              <a:rPr lang="it-IT" sz="2400" b="1" dirty="0"/>
              <a:t>IL </a:t>
            </a:r>
            <a:r>
              <a:rPr lang="it-IT" sz="2400" b="1" i="1" dirty="0">
                <a:solidFill>
                  <a:srgbClr val="0000FF"/>
                </a:solidFill>
              </a:rPr>
              <a:t>VIENI</a:t>
            </a:r>
            <a:r>
              <a:rPr lang="it-IT" sz="2400" b="1" dirty="0">
                <a:solidFill>
                  <a:srgbClr val="0000FF"/>
                </a:solidFill>
              </a:rPr>
              <a:t> </a:t>
            </a:r>
            <a:r>
              <a:rPr lang="it-IT" sz="2400" b="1" dirty="0"/>
              <a:t>STA A REALIZZARE IL PIANO DI DIO PER LA SALVEZZA</a:t>
            </a:r>
          </a:p>
          <a:p>
            <a:pPr indent="-226695" algn="just">
              <a:spcAft>
                <a:spcPts val="0"/>
              </a:spcAft>
            </a:pPr>
            <a:endParaRPr lang="it-IT" sz="24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-226695" algn="just">
              <a:spcAft>
                <a:spcPts val="0"/>
              </a:spcAft>
            </a:pPr>
            <a:r>
              <a:rPr lang="it-IT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Cristo </a:t>
            </a:r>
            <a:r>
              <a:rPr lang="it-IT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dice,</a:t>
            </a:r>
            <a:r>
              <a:rPr lang="it-IT" sz="2400" b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«</a:t>
            </a:r>
            <a:r>
              <a:rPr lang="it-IT" sz="2400" b="1" i="1" dirty="0" smtClean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Vieni… </a:t>
            </a:r>
            <a:r>
              <a:rPr lang="it-IT" sz="2400" b="1" i="1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 segui me</a:t>
            </a:r>
            <a:r>
              <a:rPr lang="it-IT" sz="2400" b="1" dirty="0" smtClean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  <a:endParaRPr lang="it-IT" sz="2400" dirty="0">
              <a:solidFill>
                <a:srgbClr val="0000F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sz="2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Luca 5:27-28 </a:t>
            </a:r>
            <a:r>
              <a:rPr lang="it-IT" sz="24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it-IT" sz="24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Al </a:t>
            </a:r>
            <a:r>
              <a:rPr lang="it-IT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pubblicano </a:t>
            </a:r>
            <a:r>
              <a:rPr lang="it-IT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Matteo</a:t>
            </a:r>
            <a:endParaRPr lang="it-IT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it-IT" sz="2400" b="1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Matteo 19:21 </a:t>
            </a:r>
            <a:r>
              <a:rPr lang="it-IT" sz="24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it-IT" sz="24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t-IT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Al </a:t>
            </a:r>
            <a:r>
              <a:rPr lang="it-IT" sz="2400" b="1" dirty="0"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it-IT" sz="24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iovane ricco</a:t>
            </a:r>
            <a:endParaRPr lang="it-IT" sz="2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it-IT" sz="1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400" b="1" dirty="0"/>
              <a:t>Cristo dice,</a:t>
            </a:r>
            <a:r>
              <a:rPr lang="it-IT" sz="2400" b="1" dirty="0">
                <a:solidFill>
                  <a:srgbClr val="0000FF"/>
                </a:solidFill>
              </a:rPr>
              <a:t> «</a:t>
            </a:r>
            <a:r>
              <a:rPr lang="it-IT" sz="2400" b="1" i="1" dirty="0" smtClean="0">
                <a:solidFill>
                  <a:srgbClr val="0000FF"/>
                </a:solidFill>
              </a:rPr>
              <a:t>Vieni… </a:t>
            </a:r>
            <a:r>
              <a:rPr lang="it-IT" sz="2400" b="1" i="1" dirty="0">
                <a:solidFill>
                  <a:srgbClr val="0000FF"/>
                </a:solidFill>
              </a:rPr>
              <a:t>a conoscere la Verità</a:t>
            </a:r>
            <a:r>
              <a:rPr lang="it-IT" sz="2400" b="1" dirty="0" smtClean="0">
                <a:solidFill>
                  <a:srgbClr val="0000FF"/>
                </a:solidFill>
              </a:rPr>
              <a:t>»</a:t>
            </a:r>
            <a:endParaRPr lang="it-IT" sz="2400" dirty="0">
              <a:solidFill>
                <a:srgbClr val="0000FF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Giovanni 8:32 </a:t>
            </a:r>
            <a:r>
              <a:rPr lang="it-IT" sz="2400" dirty="0"/>
              <a:t>-</a:t>
            </a:r>
            <a:r>
              <a:rPr lang="it-IT" sz="2400" b="1" dirty="0" smtClean="0"/>
              <a:t> Conoscerete la Verità, che vi farà liberi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Matteo 11:28-29 </a:t>
            </a:r>
            <a:r>
              <a:rPr lang="it-IT" sz="2400" dirty="0"/>
              <a:t>-</a:t>
            </a:r>
            <a:r>
              <a:rPr lang="it-IT" sz="2400" b="1" dirty="0" smtClean="0"/>
              <a:t> Venite a Me e imparate da Me</a:t>
            </a:r>
            <a:endParaRPr lang="it-IT" sz="2400" dirty="0"/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1 </a:t>
            </a:r>
            <a:r>
              <a:rPr lang="it-IT" sz="2400" b="1" dirty="0">
                <a:solidFill>
                  <a:srgbClr val="FF0000"/>
                </a:solidFill>
              </a:rPr>
              <a:t>Timoteo </a:t>
            </a:r>
            <a:r>
              <a:rPr lang="it-IT" sz="2400" b="1" dirty="0" smtClean="0">
                <a:solidFill>
                  <a:srgbClr val="FF0000"/>
                </a:solidFill>
              </a:rPr>
              <a:t>2:3-4 </a:t>
            </a:r>
            <a:r>
              <a:rPr lang="it-IT" sz="2400" dirty="0"/>
              <a:t>-</a:t>
            </a:r>
            <a:r>
              <a:rPr lang="it-IT" sz="2400" b="1" dirty="0" smtClean="0"/>
              <a:t> Dio vuole che </a:t>
            </a:r>
            <a:r>
              <a:rPr lang="it-IT" sz="2400" b="1" dirty="0" smtClean="0"/>
              <a:t>tutti conoscano la Verità</a:t>
            </a:r>
            <a:endParaRPr lang="it-IT" sz="2400" dirty="0"/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endParaRPr lang="it-IT" sz="1000" dirty="0" smtClean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400" b="1" dirty="0"/>
              <a:t>Dio </a:t>
            </a:r>
            <a:r>
              <a:rPr lang="it-IT" sz="2400" b="1" dirty="0" smtClean="0"/>
              <a:t>dice, </a:t>
            </a:r>
            <a:r>
              <a:rPr lang="it-IT" sz="2400" b="1" dirty="0">
                <a:solidFill>
                  <a:srgbClr val="0000FF"/>
                </a:solidFill>
              </a:rPr>
              <a:t>«</a:t>
            </a:r>
            <a:r>
              <a:rPr lang="it-IT" sz="2400" b="1" i="1" dirty="0" smtClean="0">
                <a:solidFill>
                  <a:srgbClr val="0000FF"/>
                </a:solidFill>
              </a:rPr>
              <a:t>Vieni… </a:t>
            </a:r>
            <a:r>
              <a:rPr lang="it-IT" sz="2400" b="1" i="1" dirty="0">
                <a:solidFill>
                  <a:srgbClr val="0000FF"/>
                </a:solidFill>
              </a:rPr>
              <a:t>nell’Arca, nella Chiesa</a:t>
            </a:r>
            <a:r>
              <a:rPr lang="it-IT" sz="2400" b="1" dirty="0" smtClean="0">
                <a:solidFill>
                  <a:srgbClr val="0000FF"/>
                </a:solidFill>
              </a:rPr>
              <a:t>»</a:t>
            </a:r>
            <a:endParaRPr lang="it-IT" sz="2400" dirty="0">
              <a:solidFill>
                <a:srgbClr val="0000FF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Genesi 7:1-13 </a:t>
            </a:r>
            <a:r>
              <a:rPr lang="it-IT" sz="2400" dirty="0"/>
              <a:t>-</a:t>
            </a:r>
            <a:r>
              <a:rPr lang="it-IT" sz="2400" b="1" dirty="0" smtClean="0"/>
              <a:t> Il Signore disse a Noè: entra nell’arca</a:t>
            </a:r>
            <a:endParaRPr lang="it-IT" sz="240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1 </a:t>
            </a:r>
            <a:r>
              <a:rPr lang="it-IT" sz="2400" b="1" dirty="0">
                <a:solidFill>
                  <a:srgbClr val="FF0000"/>
                </a:solidFill>
              </a:rPr>
              <a:t>Pietro </a:t>
            </a:r>
            <a:r>
              <a:rPr lang="it-IT" sz="2400" b="1" dirty="0" smtClean="0">
                <a:solidFill>
                  <a:srgbClr val="FF0000"/>
                </a:solidFill>
              </a:rPr>
              <a:t>3:20-21 </a:t>
            </a:r>
            <a:r>
              <a:rPr lang="it-IT" sz="2400" dirty="0"/>
              <a:t>-</a:t>
            </a:r>
            <a:r>
              <a:rPr lang="it-IT" sz="2400" b="1" dirty="0" smtClean="0"/>
              <a:t> Invito al battesimo: per entrare nella Chiesa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it-IT" sz="10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2400" b="1" dirty="0"/>
              <a:t>Dio </a:t>
            </a:r>
            <a:r>
              <a:rPr lang="it-IT" sz="2400" b="1" dirty="0" smtClean="0"/>
              <a:t>dice, </a:t>
            </a:r>
            <a:r>
              <a:rPr lang="it-IT" sz="2400" b="1" dirty="0">
                <a:solidFill>
                  <a:srgbClr val="0000FF"/>
                </a:solidFill>
              </a:rPr>
              <a:t>«</a:t>
            </a:r>
            <a:r>
              <a:rPr lang="it-IT" sz="2400" b="1" i="1" dirty="0" smtClean="0">
                <a:solidFill>
                  <a:srgbClr val="0000FF"/>
                </a:solidFill>
              </a:rPr>
              <a:t>Vieni… </a:t>
            </a:r>
            <a:r>
              <a:rPr lang="it-IT" sz="2400" b="1" i="1" dirty="0">
                <a:solidFill>
                  <a:srgbClr val="0000FF"/>
                </a:solidFill>
              </a:rPr>
              <a:t>a rivivere</a:t>
            </a:r>
            <a:r>
              <a:rPr lang="it-IT" sz="2400" b="1" dirty="0" smtClean="0">
                <a:solidFill>
                  <a:srgbClr val="0000FF"/>
                </a:solidFill>
              </a:rPr>
              <a:t>»</a:t>
            </a:r>
            <a:endParaRPr lang="it-IT" sz="2400" dirty="0">
              <a:solidFill>
                <a:srgbClr val="0000FF"/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Ezechiele </a:t>
            </a:r>
            <a:r>
              <a:rPr lang="it-IT" sz="2400" b="1" dirty="0">
                <a:solidFill>
                  <a:srgbClr val="FF0000"/>
                </a:solidFill>
              </a:rPr>
              <a:t>37:7</a:t>
            </a:r>
            <a:r>
              <a:rPr lang="it-IT" sz="2400" dirty="0">
                <a:solidFill>
                  <a:srgbClr val="FF0000"/>
                </a:solidFill>
              </a:rPr>
              <a:t> </a:t>
            </a:r>
            <a:r>
              <a:rPr lang="it-IT" sz="2400" dirty="0"/>
              <a:t>-</a:t>
            </a:r>
            <a:r>
              <a:rPr lang="it-IT" sz="2400" dirty="0" smtClean="0"/>
              <a:t> </a:t>
            </a:r>
            <a:r>
              <a:rPr lang="it-IT" sz="2400" b="1" dirty="0"/>
              <a:t>P</a:t>
            </a:r>
            <a:r>
              <a:rPr lang="it-IT" sz="2400" b="1" dirty="0" smtClean="0"/>
              <a:t>rofetizzai:  le </a:t>
            </a:r>
            <a:r>
              <a:rPr lang="it-IT" sz="2400" b="1" dirty="0"/>
              <a:t>ossa si accostarono le une alle </a:t>
            </a:r>
            <a:r>
              <a:rPr lang="it-IT" sz="2400" b="1" dirty="0" smtClean="0"/>
              <a:t>altre 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Isaia 55:1-4</a:t>
            </a:r>
            <a:r>
              <a:rPr lang="it-IT" sz="2400" dirty="0" smtClean="0">
                <a:solidFill>
                  <a:srgbClr val="FF0000"/>
                </a:solidFill>
              </a:rPr>
              <a:t> </a:t>
            </a:r>
            <a:r>
              <a:rPr lang="it-IT" sz="2400" dirty="0"/>
              <a:t>-</a:t>
            </a:r>
            <a:r>
              <a:rPr lang="it-IT" sz="2400" dirty="0" smtClean="0"/>
              <a:t> </a:t>
            </a:r>
            <a:r>
              <a:rPr lang="it-IT" sz="2400" b="1" dirty="0"/>
              <a:t>S</a:t>
            </a:r>
            <a:r>
              <a:rPr lang="it-IT" sz="2400" b="1" dirty="0" smtClean="0"/>
              <a:t>i rivive con sete, fame di giustizia, porgendo orecchio</a:t>
            </a:r>
          </a:p>
          <a:p>
            <a:pPr marL="342900" lvl="0" indent="-342900">
              <a:buFont typeface="Wingdings" panose="05000000000000000000" pitchFamily="2" charset="2"/>
              <a:buChar char="§"/>
            </a:pPr>
            <a:r>
              <a:rPr lang="it-IT" sz="2400" b="1" dirty="0" smtClean="0">
                <a:solidFill>
                  <a:srgbClr val="FF0000"/>
                </a:solidFill>
              </a:rPr>
              <a:t>Apocalisse 22:17 </a:t>
            </a:r>
            <a:r>
              <a:rPr lang="it-IT" sz="2400" dirty="0"/>
              <a:t>-</a:t>
            </a:r>
            <a:r>
              <a:rPr lang="it-IT" sz="2400" b="1" dirty="0" smtClean="0"/>
              <a:t> Lo Spirito dice: vieni e prendi in dono la vita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7110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2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2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691680" y="1340768"/>
            <a:ext cx="619268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70840" indent="-226695" algn="ctr"/>
            <a:r>
              <a:rPr lang="it-IT" sz="3600" b="1" dirty="0" smtClean="0">
                <a:solidFill>
                  <a:srgbClr val="0000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Conclusione</a:t>
            </a:r>
          </a:p>
          <a:p>
            <a:pPr marL="370840" indent="-226695" algn="ctr"/>
            <a:endParaRPr lang="it-IT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70840" indent="-226695" algn="ctr"/>
            <a:r>
              <a:rPr lang="it-IT" sz="3600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Matteo 11:28-30</a:t>
            </a:r>
          </a:p>
          <a:p>
            <a:pPr marL="370840" indent="-226695" algn="ctr"/>
            <a:endParaRPr lang="it-IT" sz="36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70840" indent="-226695" algn="ctr"/>
            <a:r>
              <a:rPr lang="it-IT" sz="3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Venite a Me = Salvezza</a:t>
            </a:r>
            <a:endParaRPr lang="it-IT" sz="3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Freccia in su 2">
            <a:hlinkClick r:id="rId2" action="ppaction://hlinksldjump"/>
          </p:cNvPr>
          <p:cNvSpPr/>
          <p:nvPr/>
        </p:nvSpPr>
        <p:spPr>
          <a:xfrm>
            <a:off x="8711952" y="6492200"/>
            <a:ext cx="432048" cy="36004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9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351</Words>
  <Application>Microsoft Office PowerPoint</Application>
  <PresentationFormat>Presentazione su schermo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Wingdings</vt:lpstr>
      <vt:lpstr>Tema di Office</vt:lpstr>
      <vt:lpstr>2_Tema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Francesco</dc:creator>
  <cp:lastModifiedBy>Franco</cp:lastModifiedBy>
  <cp:revision>35</cp:revision>
  <dcterms:created xsi:type="dcterms:W3CDTF">2014-08-09T12:42:01Z</dcterms:created>
  <dcterms:modified xsi:type="dcterms:W3CDTF">2023-05-12T08:55:37Z</dcterms:modified>
</cp:coreProperties>
</file>