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63" r:id="rId3"/>
    <p:sldId id="256" r:id="rId4"/>
    <p:sldId id="257" r:id="rId5"/>
    <p:sldId id="258" r:id="rId6"/>
    <p:sldId id="259" r:id="rId7"/>
    <p:sldId id="260" r:id="rId8"/>
    <p:sldId id="262" r:id="rId9"/>
  </p:sldIdLst>
  <p:sldSz cx="9906000" cy="6858000" type="A4"/>
  <p:notesSz cx="9144000" cy="6858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3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D91C6-5890-4C43-9097-692CF9E20968}" type="datetimeFigureOut">
              <a:rPr lang="it-IT" smtClean="0"/>
              <a:t>02/06/2023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29CD2-B3DB-4BB7-915A-E5F7C53BD0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069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60EF48-3543-4A5B-A462-A0563DA2481A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188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4242B-B24E-4053-8373-B9B19940A147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8A3C-1C7E-45E8-A55D-FC8BA60A99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95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B98B6-E0E9-4A0B-9E46-4084419913B6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EDFA5-C720-44BB-A9D6-B4E2290C65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37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4FC8D-0038-461C-8EED-CE80678D76FC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F2540-C691-444C-B2B3-26D8C5C95F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03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0C5F37-F1C0-440D-8212-E1A51397EE69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9C54DE-5B64-4995-A6CA-56BF86B289C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354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8481A6-B540-4971-9DB0-6C5EE2542B6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8B0165-6F3B-4AE4-B337-2A327FD32128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25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50E745-8BF6-4ACF-A625-F24B8BA48A2B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B076A5-AA1B-4CD4-8E37-EBF72098B50F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9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346490-E249-406F-A7CE-2A83F83ADFB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24B2FD-F385-48FE-B3DE-C143D5151AC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112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BFD9A5-71C1-4ECF-BB72-EB04367B17D8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40168A-13A1-46A0-A6F0-3C8081A207C5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1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1CDBEF-468F-46BD-8267-1713ADEB45F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C312C6-997C-4D2D-87A5-C92DAAC26BDA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662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8D3E84-B21D-4E4C-8373-CF20B0A0ED5E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050AA9-48D5-4969-BD5C-90AFA0F04AB4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740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728080-1622-4C7D-A3FF-8E4DFCE3EBD1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7B27F2-9AAB-4266-9492-7F3B10B0F422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2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6CDE7-7F58-4168-8F78-DE0087C34572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2A2BB-7C69-4149-8D67-6F4F25BF0F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778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A439A4-DE22-422A-9A02-FFB217C4A942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575181-952B-4D9F-AB20-547848F5A73D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0598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460A0A-E8B6-46FE-BC9C-77F8B2FDB10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6F2C17-0991-4B03-ABE1-B9AB05326238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438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7A9BD6-4E91-4C31-9333-8A7B77E7B0B2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F514B7-092D-47BC-A8ED-E5442D9FCCEF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11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6D06A-AF36-4F25-B867-B85457D5095B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D3D58-0BA6-431E-A3AD-CC9E720E7A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48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FCC6C-546C-4326-85D9-69D29C3A318A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1CBAD-B19E-459F-9D22-86083FAB3B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02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88BD1-F343-49E4-8C4A-B987EB682C29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243AB-DA9B-44B5-A28A-8B9DA40DEA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49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EE556-EAD6-4F32-81C0-B304F5E6F169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6EF4B-7C38-4FC4-94E3-0D750161CD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6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37EEC-1345-4E77-BC98-10959C917746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9C1E-E8B1-4F0E-AA7A-2365BAC7D2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58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AB930-8B11-4B91-945C-1F0221B52F13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D7ABC-C68B-498D-B1F4-B6CDFE3B1D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8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7E0B3-4F09-4F51-9A76-554CDAAB0D28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9CD8E-C19D-4621-BE75-46A8C1FB25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11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E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Modifica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4234D2-CD48-4B22-B556-4A56E94D8B7C}" type="datetimeFigureOut">
              <a:rPr lang="it-IT"/>
              <a:pPr>
                <a:defRPr/>
              </a:pPr>
              <a:t>02/06/2023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A54853-709A-4B69-AC68-FDA5694955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l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B5F516-23C9-4BEC-8000-F423D1A67E0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ct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9C975C-AEA4-44A7-A155-1C06BF992F5F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5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 GIUGNO 2023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2073275" y="1628775"/>
            <a:ext cx="6624638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100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Giosuè cap. 3 - Franco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115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Roberto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120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106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T - Luca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136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Davide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75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814513" y="1901825"/>
            <a:ext cx="6276975" cy="2554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0" b="1" cap="all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NOI VIVIAMO,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0" b="1" cap="all" dirty="0" err="1">
                <a:ea typeface="Calibri" panose="020F0502020204030204" pitchFamily="34" charset="0"/>
                <a:cs typeface="Times New Roman" panose="02020603050405020304" pitchFamily="18" charset="0"/>
              </a:rPr>
              <a:t>PERCHé</a:t>
            </a:r>
            <a:r>
              <a:rPr lang="it-IT" sz="8000" b="1" cap="all" dirty="0"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it-IT" sz="8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tangolo 1"/>
          <p:cNvSpPr>
            <a:spLocks noChangeArrowheads="1"/>
          </p:cNvSpPr>
          <p:nvPr/>
        </p:nvSpPr>
        <p:spPr bwMode="auto">
          <a:xfrm>
            <a:off x="1998663" y="700088"/>
            <a:ext cx="5643562" cy="457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40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Atti 17:28</a:t>
            </a:r>
            <a:endParaRPr lang="it-IT" altLang="it-IT" sz="40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40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altLang="it-IT" sz="40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Difatti, in Lui viviamo, ci moviamo, e siamo, come anche alcuni vostri poeti hanno detto: Poiché siamo anche sua discendenza</a:t>
            </a:r>
            <a:r>
              <a:rPr lang="it-IT" altLang="it-IT" sz="40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it-IT" altLang="it-IT" sz="40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ttangolo 1"/>
          <p:cNvSpPr>
            <a:spLocks noChangeArrowheads="1"/>
          </p:cNvSpPr>
          <p:nvPr/>
        </p:nvSpPr>
        <p:spPr bwMode="auto">
          <a:xfrm>
            <a:off x="604838" y="0"/>
            <a:ext cx="8856662" cy="67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Genesi 1:27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- «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Dio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creò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l'uomo a sua immagine; lo creò a immagine di Dio; li creò maschio e femmina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Efesini 3:9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- «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 di manifestare a tutti quale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sia il piano seguito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da Dio riguardo al mistero che è stato fin dalle più remote età nascosto in Dio, il Creatore di tutte le cose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 Tessalonicesi 5:23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- 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«Or il Dio della pace vi santifichi egli stesso completamente; e l'intero essere vostro, lo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spirito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l'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anima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e il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corpo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sia conservato irreprensibile per la venuta del Signore nostro Gesù Cristo»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Genesi 1:26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- «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Poi Dio disse: «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Facciamo l'uomo a nostra immagine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conforme alla nostra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somiglianza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e abbia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dominio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sui pesci del mare, sugli uccelli del cielo, sul bestiame, su tutta la terra e su tutti i rettili che strisciano sulla terra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Colossesi 3:10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- «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siete rivestiti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del nuovo, che si va rinnovando in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conoscenza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immagine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di colui che l'ha creato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endParaRPr lang="it-IT" altLang="it-IT" sz="240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ttangolo 1"/>
          <p:cNvSpPr>
            <a:spLocks noChangeArrowheads="1"/>
          </p:cNvSpPr>
          <p:nvPr/>
        </p:nvSpPr>
        <p:spPr bwMode="auto">
          <a:xfrm>
            <a:off x="600075" y="344488"/>
            <a:ext cx="87757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Amos 4:12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- «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Perciò, ti farò come ho detto, o Israele. Poiché farò questo contro di te,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preparati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Israele, a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incontrare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il tuo Dio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!»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 Tessalonicesi 5:21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- «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Esaminate</a:t>
            </a:r>
            <a:r>
              <a:rPr lang="it-IT" altLang="it-IT" sz="2400" b="1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ogni cosa,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ritenete il bene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rifiutate il male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Ebrei 5:12</a:t>
            </a:r>
            <a:r>
              <a:rPr lang="it-IT" altLang="it-IT" sz="2400" b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«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Infatti, dopo tanto tempo dovreste già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essere maestri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invece avete di nuovo bisogno che vi siano insegnati i primi elementi degli oracoli di Dio; siete giunti al punto che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avete bisogno di latte e non di cibo solido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altLang="it-IT" sz="240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Colossesi 2:3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- «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 Lui tutti i tesori della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sapienza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e della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conoscenza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sono nascosti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it-IT" altLang="it-IT" sz="2400" b="1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it-IT" altLang="it-IT" sz="2400" b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Efesini 1:8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- «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Egli ha riversata abbondantemente su di noi (ogni grazia) dandoci ogni sorta di 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sapienza</a:t>
            </a:r>
            <a:r>
              <a:rPr lang="it-IT" altLang="it-IT" sz="2400" i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e d</a:t>
            </a:r>
            <a:r>
              <a:rPr lang="it-IT" altLang="it-IT" sz="2400" b="1" i="1" u="sng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'intelligenza</a:t>
            </a:r>
            <a:r>
              <a:rPr lang="it-IT" altLang="it-IT" sz="240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it-IT" altLang="it-IT" sz="24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52525" y="812800"/>
            <a:ext cx="7091363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it-IT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Conclusione</a:t>
            </a:r>
          </a:p>
          <a:p>
            <a:pPr algn="ctr">
              <a:spcAft>
                <a:spcPts val="0"/>
              </a:spcAft>
              <a:defRPr/>
            </a:pPr>
            <a:endParaRPr lang="it-IT" sz="3200" dirty="0">
              <a:solidFill>
                <a:srgbClr val="0000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32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Violare la legge della creazione è causa di:</a:t>
            </a:r>
          </a:p>
          <a:p>
            <a:pPr algn="just">
              <a:spcAft>
                <a:spcPts val="0"/>
              </a:spcAft>
              <a:defRPr/>
            </a:pPr>
            <a:r>
              <a:rPr lang="it-IT" sz="3200" dirty="0"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it-IT" sz="3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inquinamento</a:t>
            </a:r>
            <a:r>
              <a:rPr lang="it-IT" sz="3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3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malattie</a:t>
            </a:r>
            <a:r>
              <a:rPr lang="it-IT" sz="3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3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morte</a:t>
            </a:r>
            <a:r>
              <a:rPr lang="it-IT" sz="3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endParaRPr lang="it-IT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32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Violare la legge spirituale è causa di:</a:t>
            </a:r>
          </a:p>
          <a:p>
            <a:pPr algn="just">
              <a:spcAft>
                <a:spcPts val="0"/>
              </a:spcAft>
              <a:defRPr/>
            </a:pPr>
            <a:r>
              <a:rPr lang="it-IT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32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inquinamento alla dottrina</a:t>
            </a:r>
            <a:r>
              <a:rPr lang="it-IT" sz="3200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sz="3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malattie    spirituali</a:t>
            </a:r>
            <a:r>
              <a:rPr lang="it-IT" sz="3200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sz="3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morte spirituale</a:t>
            </a:r>
            <a:r>
              <a:rPr lang="it-IT" sz="3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9425553" y="6316205"/>
            <a:ext cx="480447" cy="3564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in su 1">
            <a:hlinkClick r:id="rId2" action="ppaction://hlinksldjump"/>
          </p:cNvPr>
          <p:cNvSpPr/>
          <p:nvPr/>
        </p:nvSpPr>
        <p:spPr>
          <a:xfrm>
            <a:off x="9425553" y="6316205"/>
            <a:ext cx="480447" cy="3564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viamo perché [modalità compatibilità]" id="{D7CC334C-F012-4433-8F20-18EBF6EE714C}" vid="{247AD9F8-7A09-4C9D-86A0-618AF0608B67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viviamo - perché</Template>
  <TotalTime>15</TotalTime>
  <Words>121</Words>
  <Application>Microsoft Office PowerPoint</Application>
  <PresentationFormat>A4 (21x29,7 cm)</PresentationFormat>
  <Paragraphs>34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Calibri</vt:lpstr>
      <vt:lpstr>Arial</vt:lpstr>
      <vt:lpstr>Calibri Light</vt:lpstr>
      <vt:lpstr>Times New Roman</vt:lpstr>
      <vt:lpstr>Symbol</vt:lpstr>
      <vt:lpstr>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2</cp:revision>
  <dcterms:created xsi:type="dcterms:W3CDTF">2023-06-02T07:37:21Z</dcterms:created>
  <dcterms:modified xsi:type="dcterms:W3CDTF">2023-06-02T07:52:33Z</dcterms:modified>
</cp:coreProperties>
</file>