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0"/>
  </p:notesMasterIdLst>
  <p:sldIdLst>
    <p:sldId id="264" r:id="rId3"/>
    <p:sldId id="256" r:id="rId4"/>
    <p:sldId id="257" r:id="rId5"/>
    <p:sldId id="258" r:id="rId6"/>
    <p:sldId id="259" r:id="rId7"/>
    <p:sldId id="260" r:id="rId8"/>
    <p:sldId id="262" r:id="rId9"/>
  </p:sldIdLst>
  <p:sldSz cx="9906000" cy="6858000" type="A4"/>
  <p:notesSz cx="9144000" cy="6858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3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D91C6-5890-4C43-9097-692CF9E20968}" type="datetimeFigureOut">
              <a:rPr lang="it-IT" smtClean="0"/>
              <a:t>10/06/2023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29CD2-B3DB-4BB7-915A-E5F7C53BD0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06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4096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75B271-C7FD-45CC-9F7F-604C57E4B6AA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44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4242B-B24E-4053-8373-B9B19940A147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8A3C-1C7E-45E8-A55D-FC8BA60A99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95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B98B6-E0E9-4A0B-9E46-4084419913B6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EDFA5-C720-44BB-A9D6-B4E2290C65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37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4FC8D-0038-461C-8EED-CE80678D76FC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2540-C691-444C-B2B3-26D8C5C95F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03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4D0EE7-EAA4-41A3-A6B9-EEE339572D13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691C6C-36B9-4EAB-9B25-F2BC4A30303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15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4AD7D0-E556-4340-933E-ED7CE02E76E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AA0DB4-3491-46F5-80F2-62F79F477B67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81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BE00C8-E835-499C-B62F-E34532DF24E3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EAA89F-2CD2-43B9-BD6C-3B34CE02999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418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679648-AB8B-4E68-8661-B70FB29BC66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DF37CB-B310-432A-8B02-72978288D66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95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2D6831-45FE-401E-BA0B-751E80329D91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7BA08F-C8F1-4C62-B9E2-984F587808C4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79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FADE15-0E86-4FD2-A986-FAA033CD1010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C4C70A-C6A5-4D58-A138-3B10AA876B9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154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C6B15B-2BF0-4F65-8B01-FCF4D10C0BE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004C88-1088-40DC-BD48-DD6806D50955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79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E6F5C5-8316-4228-BE7E-44DE497F3C59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6B96BB-191C-4477-A633-A0E85AFB8562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40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6CDE7-7F58-4168-8F78-DE0087C34572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2A2BB-7C69-4149-8D67-6F4F25BF0F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778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F1142E-B449-44D7-A41B-61766DA43A3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41336B-BF42-4413-8D86-82FA5B2BA293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295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7585E6-401C-49E1-8A75-65032D81DF10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81821A-BFCE-4D2A-852F-1E8FDB8F9EB0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854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59A69E-09A1-4905-B21C-B39E3AB5471C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F58EDC-7FD5-444A-BAA4-7D580D303CE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95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6D06A-AF36-4F25-B867-B85457D5095B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3D58-0BA6-431E-A3AD-CC9E720E7A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48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FCC6C-546C-4326-85D9-69D29C3A318A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1CBAD-B19E-459F-9D22-86083FAB3B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02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8BD1-F343-49E4-8C4A-B987EB682C29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43AB-DA9B-44B5-A28A-8B9DA40DEA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49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EE556-EAD6-4F32-81C0-B304F5E6F169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6EF4B-7C38-4FC4-94E3-0D750161CD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6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37EEC-1345-4E77-BC98-10959C917746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9C1E-E8B1-4F0E-AA7A-2365BAC7D2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58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AB930-8B11-4B91-945C-1F0221B52F13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7ABC-C68B-498D-B1F4-B6CDFE3B1D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18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7E0B3-4F09-4F51-9A76-554CDAAB0D28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9CD8E-C19D-4621-BE75-46A8C1FB25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11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3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Modifica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4234D2-CD48-4B22-B556-4A56E94D8B7C}" type="datetimeFigureOut">
              <a:rPr lang="it-IT"/>
              <a:pPr>
                <a:defRPr/>
              </a:pPr>
              <a:t>10/06/2023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A54853-709A-4B69-AC68-FDA5694955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4E8AB-5873-4243-B815-38769A8AAE62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10/06/2023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4D6E9F-9B12-4AD1-BD11-8FD26B548050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11 GIUGNO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073275" y="1628775"/>
            <a:ext cx="6624638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9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Giosuè cap. 4 - Francesco T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92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284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4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Roberto - Franco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265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Francesco T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0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22544" y="1901825"/>
            <a:ext cx="5460919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0" b="1" cap="all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VOLER BENE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0" b="1" cap="all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000" b="1" cap="all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Sé STESSI</a:t>
            </a:r>
            <a:endParaRPr lang="it-IT" sz="8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tangolo 1"/>
          <p:cNvSpPr>
            <a:spLocks noChangeArrowheads="1"/>
          </p:cNvSpPr>
          <p:nvPr/>
        </p:nvSpPr>
        <p:spPr bwMode="auto">
          <a:xfrm>
            <a:off x="1998663" y="700088"/>
            <a:ext cx="5643562" cy="500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b="1" dirty="0">
                <a:solidFill>
                  <a:srgbClr val="FF0000"/>
                </a:solidFill>
              </a:rPr>
              <a:t>Giacomo </a:t>
            </a:r>
            <a:r>
              <a:rPr lang="it-IT" b="1" dirty="0" smtClean="0">
                <a:solidFill>
                  <a:srgbClr val="FF0000"/>
                </a:solidFill>
              </a:rPr>
              <a:t>1:21</a:t>
            </a:r>
            <a:endParaRPr lang="it-IT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dirty="0" smtClean="0"/>
              <a:t>Perciò</a:t>
            </a:r>
            <a:r>
              <a:rPr lang="it-IT" dirty="0"/>
              <a:t>, deposta ogni impurità e residuo di malizia, ricevete con dolcezza la parola che è stata piantata in voi, e che può salvare le anime vostre</a:t>
            </a:r>
            <a:r>
              <a:rPr lang="it-IT" dirty="0" smtClean="0"/>
              <a:t>.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altLang="it-IT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b="1" dirty="0">
                <a:solidFill>
                  <a:srgbClr val="FF0000"/>
                </a:solidFill>
              </a:rPr>
              <a:t>Giacomo </a:t>
            </a:r>
            <a:r>
              <a:rPr lang="it-IT" b="1" dirty="0" smtClean="0">
                <a:solidFill>
                  <a:srgbClr val="FF0000"/>
                </a:solidFill>
              </a:rPr>
              <a:t>4:8</a:t>
            </a:r>
            <a:endParaRPr lang="it-IT" dirty="0">
              <a:solidFill>
                <a:srgbClr val="FF0000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dirty="0" smtClean="0"/>
              <a:t>Avvicinatevi </a:t>
            </a:r>
            <a:r>
              <a:rPr lang="it-IT" dirty="0"/>
              <a:t>a Dio, ed egli si avvicinerà a voi. Pulite le vostre mani, o peccatori; e purificate i vostri cuori, o doppi d' animo!</a:t>
            </a:r>
            <a:endParaRPr lang="it-IT" altLang="it-IT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ttangolo 1"/>
          <p:cNvSpPr>
            <a:spLocks noChangeArrowheads="1"/>
          </p:cNvSpPr>
          <p:nvPr/>
        </p:nvSpPr>
        <p:spPr bwMode="auto">
          <a:xfrm>
            <a:off x="216976" y="0"/>
            <a:ext cx="9244524" cy="6494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VOLERSI BENE, </a:t>
            </a:r>
            <a:r>
              <a:rPr lang="it-IT" b="1" dirty="0"/>
              <a:t>SIGNIFICA FARE DEL BENE A SE </a:t>
            </a:r>
            <a:r>
              <a:rPr lang="it-IT" b="1" dirty="0" smtClean="0"/>
              <a:t>STESSI</a:t>
            </a:r>
          </a:p>
          <a:p>
            <a:pPr marL="0" indent="0">
              <a:buNone/>
            </a:pPr>
            <a:endParaRPr lang="it-IT" sz="2500" b="1" dirty="0">
              <a:solidFill>
                <a:srgbClr val="0000FF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DUBITARE?</a:t>
            </a:r>
            <a:endParaRPr lang="it-IT" sz="2400" dirty="0">
              <a:solidFill>
                <a:srgbClr val="0000FF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+mn-lt"/>
              </a:rPr>
              <a:t>Giacomo 1:5-6 </a:t>
            </a:r>
            <a:r>
              <a:rPr lang="it-IT" sz="2400" dirty="0" smtClean="0">
                <a:solidFill>
                  <a:srgbClr val="000000"/>
                </a:solidFill>
                <a:latin typeface="+mn-lt"/>
              </a:rPr>
              <a:t>- chi manca di sapienza la chieda a Dio con fede, senza dubitare.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0000FF"/>
                </a:solidFill>
                <a:latin typeface="+mn-lt"/>
              </a:rPr>
              <a:t>INTERESSI TEMPORALI?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+mn-lt"/>
              </a:rPr>
              <a:t>Matteo 6:25-28 </a:t>
            </a:r>
            <a:r>
              <a:rPr lang="it-IT" sz="2400" dirty="0">
                <a:latin typeface="+mn-lt"/>
              </a:rPr>
              <a:t>-</a:t>
            </a:r>
            <a:r>
              <a:rPr lang="it-IT" sz="2400" dirty="0" smtClean="0">
                <a:latin typeface="+mn-lt"/>
              </a:rPr>
              <a:t> Il Signore stesso dice di non affannarsi, né essere in ansia per il domani.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0000FF"/>
                </a:solidFill>
                <a:latin typeface="+mn-lt"/>
              </a:rPr>
              <a:t>RESTARE ESTRANEI A DIO?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+mn-lt"/>
              </a:rPr>
              <a:t>Efesini 4:17-18 </a:t>
            </a:r>
            <a:r>
              <a:rPr lang="it-IT" sz="2400" dirty="0">
                <a:latin typeface="+mn-lt"/>
              </a:rPr>
              <a:t>-</a:t>
            </a:r>
            <a:r>
              <a:rPr lang="it-IT" sz="2400" dirty="0" smtClean="0">
                <a:latin typeface="+mn-lt"/>
              </a:rPr>
              <a:t> Ciò è vivere con comportamento pagano, nella vanità dei pensieri, con l’intelligenza oscurata, con il cuore indurito.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400" dirty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0000FF"/>
                </a:solidFill>
                <a:latin typeface="+mn-lt"/>
              </a:rPr>
              <a:t>FARE IL GRANDE PASSAGGIO!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+mn-lt"/>
              </a:rPr>
              <a:t>Giovanni 5:24 </a:t>
            </a:r>
            <a:r>
              <a:rPr lang="it-IT" sz="2400" dirty="0" smtClean="0">
                <a:latin typeface="+mn-lt"/>
              </a:rPr>
              <a:t>- Ciò indica passare dalla morte alla vita.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+mn-lt"/>
              </a:rPr>
              <a:t>Giovanni 6:63 </a:t>
            </a:r>
            <a:r>
              <a:rPr lang="it-IT" sz="2400" dirty="0" smtClean="0">
                <a:latin typeface="+mn-lt"/>
              </a:rPr>
              <a:t>- </a:t>
            </a:r>
            <a:r>
              <a:rPr lang="it-IT" sz="2400" cap="all" dirty="0" smtClean="0">
                <a:latin typeface="+mn-lt"/>
              </a:rPr>
              <a:t>è</a:t>
            </a:r>
            <a:r>
              <a:rPr lang="it-IT" sz="2400" dirty="0" smtClean="0">
                <a:latin typeface="+mn-lt"/>
              </a:rPr>
              <a:t> lo Spirito che vivifica, la carne a nulla giova.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tangolo 1"/>
          <p:cNvSpPr>
            <a:spLocks noChangeArrowheads="1"/>
          </p:cNvSpPr>
          <p:nvPr/>
        </p:nvSpPr>
        <p:spPr bwMode="auto">
          <a:xfrm>
            <a:off x="600075" y="344488"/>
            <a:ext cx="87757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it-IT" altLang="it-IT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endParaRPr lang="it-IT" altLang="it-IT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98902" y="836930"/>
            <a:ext cx="754767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it-IT" sz="32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Conclusione</a:t>
            </a:r>
            <a:r>
              <a:rPr lang="it-IT" sz="32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it-IT" sz="2800" dirty="0">
              <a:solidFill>
                <a:srgbClr val="0000FF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  <a:tabLst>
                <a:tab pos="58864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Isaia </a:t>
            </a:r>
            <a:r>
              <a:rPr lang="it-IT" sz="2800" b="1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55:6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- Cercate 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Dio finché si può 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trovare; invocatelo mentre è vicino.</a:t>
            </a:r>
          </a:p>
          <a:p>
            <a:pPr lvl="0" algn="just">
              <a:spcBef>
                <a:spcPts val="200"/>
              </a:spcBef>
              <a:spcAft>
                <a:spcPts val="200"/>
              </a:spcAft>
              <a:tabLst>
                <a:tab pos="588645" algn="l"/>
              </a:tabLst>
            </a:pPr>
            <a:endParaRPr lang="it-IT" sz="2800" b="1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  <a:tabLst>
                <a:tab pos="588645" algn="l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Matteo </a:t>
            </a:r>
            <a:r>
              <a:rPr lang="it-IT" sz="28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6:24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 Servire Dio, non mammona, 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finché si ha il tempo 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 poter servire.</a:t>
            </a:r>
          </a:p>
          <a:p>
            <a:pPr lvl="0" algn="just">
              <a:spcBef>
                <a:spcPts val="200"/>
              </a:spcBef>
              <a:spcAft>
                <a:spcPts val="200"/>
              </a:spcAft>
              <a:tabLst>
                <a:tab pos="588645" algn="l"/>
              </a:tabLst>
            </a:pPr>
            <a:endParaRPr lang="it-IT" sz="2800" b="1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  <a:tabLst>
                <a:tab pos="588645" algn="l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Matteo 10:39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ama 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vita la perde; chi </a:t>
            </a:r>
            <a:r>
              <a:rPr lang="it-IT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perde </a:t>
            </a:r>
            <a:r>
              <a:rPr lang="it-IT" sz="28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la vita, la ritrova, ed eterna. </a:t>
            </a:r>
            <a:endParaRPr lang="it-IT" sz="28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ccia in su 3">
            <a:hlinkClick r:id="rId2" action="ppaction://hlinksldjump"/>
          </p:cNvPr>
          <p:cNvSpPr/>
          <p:nvPr/>
        </p:nvSpPr>
        <p:spPr>
          <a:xfrm>
            <a:off x="9425553" y="6316205"/>
            <a:ext cx="480447" cy="35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425553" y="6316205"/>
            <a:ext cx="480447" cy="35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in su 1">
            <a:hlinkClick r:id="rId2" action="ppaction://hlinksldjump"/>
          </p:cNvPr>
          <p:cNvSpPr/>
          <p:nvPr/>
        </p:nvSpPr>
        <p:spPr>
          <a:xfrm>
            <a:off x="9425553" y="6316205"/>
            <a:ext cx="480447" cy="35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viamo perché [modalità compatibilità]" id="{D7CC334C-F012-4433-8F20-18EBF6EE714C}" vid="{247AD9F8-7A09-4C9D-86A0-618AF0608B67}"/>
    </a:ext>
  </a:extLst>
</a:theme>
</file>

<file path=ppt/theme/theme2.xml><?xml version="1.0" encoding="utf-8"?>
<a:theme xmlns:a="http://schemas.openxmlformats.org/drawingml/2006/main" name="3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viviamo - perché</Template>
  <TotalTime>125</TotalTime>
  <Words>286</Words>
  <Application>Microsoft Office PowerPoint</Application>
  <PresentationFormat>A4 (21x29,7 cm)</PresentationFormat>
  <Paragraphs>41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Tahoma</vt:lpstr>
      <vt:lpstr>Times New Roman</vt:lpstr>
      <vt:lpstr>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13</cp:revision>
  <dcterms:created xsi:type="dcterms:W3CDTF">2023-06-02T07:37:21Z</dcterms:created>
  <dcterms:modified xsi:type="dcterms:W3CDTF">2023-06-10T06:37:06Z</dcterms:modified>
</cp:coreProperties>
</file>