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2"/>
  </p:notesMasterIdLst>
  <p:sldIdLst>
    <p:sldId id="263" r:id="rId3"/>
    <p:sldId id="262" r:id="rId4"/>
    <p:sldId id="256" r:id="rId5"/>
    <p:sldId id="264" r:id="rId6"/>
    <p:sldId id="257" r:id="rId7"/>
    <p:sldId id="261" r:id="rId8"/>
    <p:sldId id="258" r:id="rId9"/>
    <p:sldId id="259" r:id="rId10"/>
    <p:sldId id="260" r:id="rId11"/>
  </p:sldIdLst>
  <p:sldSz cx="9906000" cy="6858000" type="A4"/>
  <p:notesSz cx="9144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1D6FF"/>
    <a:srgbClr val="C1E0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060" autoAdjust="0"/>
    <p:restoredTop sz="94660"/>
  </p:normalViewPr>
  <p:slideViewPr>
    <p:cSldViewPr snapToGrid="0">
      <p:cViewPr varScale="1">
        <p:scale>
          <a:sx n="90" d="100"/>
          <a:sy n="90" d="100"/>
        </p:scale>
        <p:origin x="108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9D142-901D-4F0D-A2E4-05173E999A43}" type="datetimeFigureOut">
              <a:rPr lang="it-IT" smtClean="0"/>
              <a:t>24/06/2023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AEE78C-4B2F-49C6-B941-A2966A8779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8590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Segnaposto not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  <p:sp>
        <p:nvSpPr>
          <p:cNvPr id="45060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FC6F10F-054C-4AAF-9BDE-4E78B58C6ED9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altLang="it-IT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1992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C02D8-FB57-4128-BEB4-D09DACA67A9E}" type="datetimeFigureOut">
              <a:rPr lang="it-IT" smtClean="0"/>
              <a:t>24/06/2023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21B77-E11D-401A-9BC1-AFA43EBBAD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4168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C02D8-FB57-4128-BEB4-D09DACA67A9E}" type="datetimeFigureOut">
              <a:rPr lang="it-IT" smtClean="0"/>
              <a:t>24/06/2023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21B77-E11D-401A-9BC1-AFA43EBBAD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8090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C02D8-FB57-4128-BEB4-D09DACA67A9E}" type="datetimeFigureOut">
              <a:rPr lang="it-IT" smtClean="0"/>
              <a:t>24/06/2023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21B77-E11D-401A-9BC1-AFA43EBBAD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7119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4"/>
            <a:ext cx="8420100" cy="2387600"/>
          </a:xfrm>
        </p:spPr>
        <p:txBody>
          <a:bodyPr anchor="b"/>
          <a:lstStyle>
            <a:lvl1pPr algn="ctr">
              <a:defRPr sz="2263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905"/>
            </a:lvl1pPr>
            <a:lvl2pPr marL="172368" indent="0" algn="ctr">
              <a:buNone/>
              <a:defRPr sz="754"/>
            </a:lvl2pPr>
            <a:lvl3pPr marL="344736" indent="0" algn="ctr">
              <a:buNone/>
              <a:defRPr sz="679"/>
            </a:lvl3pPr>
            <a:lvl4pPr marL="517105" indent="0" algn="ctr">
              <a:buNone/>
              <a:defRPr sz="604"/>
            </a:lvl4pPr>
            <a:lvl5pPr marL="689473" indent="0" algn="ctr">
              <a:buNone/>
              <a:defRPr sz="604"/>
            </a:lvl5pPr>
            <a:lvl6pPr marL="861840" indent="0" algn="ctr">
              <a:buNone/>
              <a:defRPr sz="604"/>
            </a:lvl6pPr>
            <a:lvl7pPr marL="1034208" indent="0" algn="ctr">
              <a:buNone/>
              <a:defRPr sz="604"/>
            </a:lvl7pPr>
            <a:lvl8pPr marL="1206577" indent="0" algn="ctr">
              <a:buNone/>
              <a:defRPr sz="604"/>
            </a:lvl8pPr>
            <a:lvl9pPr marL="1378944" indent="0" algn="ctr">
              <a:buNone/>
              <a:defRPr sz="604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B7303D-D5E8-4554-BD7A-525E126324D0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24/06/2023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8375E3B-C8A1-405E-8A1D-6051F90170D4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3335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4544819-A1AD-4FD9-ABEF-513D577E2A18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24/06/2023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0E55748-46A2-4999-91D6-BE127C501166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7687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83" y="1709749"/>
            <a:ext cx="8543925" cy="2852737"/>
          </a:xfrm>
        </p:spPr>
        <p:txBody>
          <a:bodyPr anchor="b"/>
          <a:lstStyle>
            <a:lvl1pPr>
              <a:defRPr sz="2263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83" y="4589474"/>
            <a:ext cx="8543925" cy="1500187"/>
          </a:xfrm>
        </p:spPr>
        <p:txBody>
          <a:bodyPr/>
          <a:lstStyle>
            <a:lvl1pPr marL="0" indent="0">
              <a:buNone/>
              <a:defRPr sz="905">
                <a:solidFill>
                  <a:schemeClr val="tx1"/>
                </a:solidFill>
              </a:defRPr>
            </a:lvl1pPr>
            <a:lvl2pPr marL="172368" indent="0">
              <a:buNone/>
              <a:defRPr sz="754">
                <a:solidFill>
                  <a:schemeClr val="tx1">
                    <a:tint val="75000"/>
                  </a:schemeClr>
                </a:solidFill>
              </a:defRPr>
            </a:lvl2pPr>
            <a:lvl3pPr marL="344736" indent="0">
              <a:buNone/>
              <a:defRPr sz="679">
                <a:solidFill>
                  <a:schemeClr val="tx1">
                    <a:tint val="75000"/>
                  </a:schemeClr>
                </a:solidFill>
              </a:defRPr>
            </a:lvl3pPr>
            <a:lvl4pPr marL="517105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4pPr>
            <a:lvl5pPr marL="689473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5pPr>
            <a:lvl6pPr marL="861840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6pPr>
            <a:lvl7pPr marL="1034208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7pPr>
            <a:lvl8pPr marL="1206577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8pPr>
            <a:lvl9pPr marL="1378944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C91C92B-01EB-4258-A358-CBC1AA9FDE6D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24/06/2023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23EF580-6A80-4A7A-B51E-BF8EBD2605B6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62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7D81D7E-D0F8-4A13-B41A-63425BA89F2E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24/06/2023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B8FEB56-7031-44F9-B3B6-A76D9633FB6B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6343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31" y="365134"/>
            <a:ext cx="8543925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30" y="1681164"/>
            <a:ext cx="4190702" cy="823912"/>
          </a:xfrm>
        </p:spPr>
        <p:txBody>
          <a:bodyPr anchor="b"/>
          <a:lstStyle>
            <a:lvl1pPr marL="0" indent="0">
              <a:buNone/>
              <a:defRPr sz="905" b="1"/>
            </a:lvl1pPr>
            <a:lvl2pPr marL="172368" indent="0">
              <a:buNone/>
              <a:defRPr sz="754" b="1"/>
            </a:lvl2pPr>
            <a:lvl3pPr marL="344736" indent="0">
              <a:buNone/>
              <a:defRPr sz="679" b="1"/>
            </a:lvl3pPr>
            <a:lvl4pPr marL="517105" indent="0">
              <a:buNone/>
              <a:defRPr sz="604" b="1"/>
            </a:lvl4pPr>
            <a:lvl5pPr marL="689473" indent="0">
              <a:buNone/>
              <a:defRPr sz="604" b="1"/>
            </a:lvl5pPr>
            <a:lvl6pPr marL="861840" indent="0">
              <a:buNone/>
              <a:defRPr sz="604" b="1"/>
            </a:lvl6pPr>
            <a:lvl7pPr marL="1034208" indent="0">
              <a:buNone/>
              <a:defRPr sz="604" b="1"/>
            </a:lvl7pPr>
            <a:lvl8pPr marL="1206577" indent="0">
              <a:buNone/>
              <a:defRPr sz="604" b="1"/>
            </a:lvl8pPr>
            <a:lvl9pPr marL="1378944" indent="0">
              <a:buNone/>
              <a:defRPr sz="604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30" y="2505075"/>
            <a:ext cx="4190702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4" y="1681164"/>
            <a:ext cx="4211340" cy="823912"/>
          </a:xfrm>
        </p:spPr>
        <p:txBody>
          <a:bodyPr anchor="b"/>
          <a:lstStyle>
            <a:lvl1pPr marL="0" indent="0">
              <a:buNone/>
              <a:defRPr sz="905" b="1"/>
            </a:lvl1pPr>
            <a:lvl2pPr marL="172368" indent="0">
              <a:buNone/>
              <a:defRPr sz="754" b="1"/>
            </a:lvl2pPr>
            <a:lvl3pPr marL="344736" indent="0">
              <a:buNone/>
              <a:defRPr sz="679" b="1"/>
            </a:lvl3pPr>
            <a:lvl4pPr marL="517105" indent="0">
              <a:buNone/>
              <a:defRPr sz="604" b="1"/>
            </a:lvl4pPr>
            <a:lvl5pPr marL="689473" indent="0">
              <a:buNone/>
              <a:defRPr sz="604" b="1"/>
            </a:lvl5pPr>
            <a:lvl6pPr marL="861840" indent="0">
              <a:buNone/>
              <a:defRPr sz="604" b="1"/>
            </a:lvl6pPr>
            <a:lvl7pPr marL="1034208" indent="0">
              <a:buNone/>
              <a:defRPr sz="604" b="1"/>
            </a:lvl7pPr>
            <a:lvl8pPr marL="1206577" indent="0">
              <a:buNone/>
              <a:defRPr sz="604" b="1"/>
            </a:lvl8pPr>
            <a:lvl9pPr marL="1378944" indent="0">
              <a:buNone/>
              <a:defRPr sz="604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4" y="2505075"/>
            <a:ext cx="4211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D4857F1-6D20-41A6-A915-5C107594003D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24/06/2023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20E56-5ACF-44FA-949A-7CB634FDEF7B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194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1BB1284-D3CA-429F-9E12-8173793599FC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24/06/2023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0838E1F-C175-4324-86A1-B9A3194AE850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1678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878B29E-6E93-4F36-A672-FA518493B8EB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24/06/2023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CB9DB73-9D8F-422B-A0C3-B4F3AFF7DC93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6005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4" cy="1600200"/>
          </a:xfrm>
        </p:spPr>
        <p:txBody>
          <a:bodyPr anchor="b"/>
          <a:lstStyle>
            <a:lvl1pPr>
              <a:defRPr sz="1206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1" y="987436"/>
            <a:ext cx="5014913" cy="4873625"/>
          </a:xfrm>
        </p:spPr>
        <p:txBody>
          <a:bodyPr/>
          <a:lstStyle>
            <a:lvl1pPr>
              <a:defRPr sz="1206"/>
            </a:lvl1pPr>
            <a:lvl2pPr>
              <a:defRPr sz="1057"/>
            </a:lvl2pPr>
            <a:lvl3pPr>
              <a:defRPr sz="905"/>
            </a:lvl3pPr>
            <a:lvl4pPr>
              <a:defRPr sz="754"/>
            </a:lvl4pPr>
            <a:lvl5pPr>
              <a:defRPr sz="754"/>
            </a:lvl5pPr>
            <a:lvl6pPr>
              <a:defRPr sz="754"/>
            </a:lvl6pPr>
            <a:lvl7pPr>
              <a:defRPr sz="754"/>
            </a:lvl7pPr>
            <a:lvl8pPr>
              <a:defRPr sz="754"/>
            </a:lvl8pPr>
            <a:lvl9pPr>
              <a:defRPr sz="754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4" cy="3811588"/>
          </a:xfrm>
        </p:spPr>
        <p:txBody>
          <a:bodyPr/>
          <a:lstStyle>
            <a:lvl1pPr marL="0" indent="0">
              <a:buNone/>
              <a:defRPr sz="604"/>
            </a:lvl1pPr>
            <a:lvl2pPr marL="172368" indent="0">
              <a:buNone/>
              <a:defRPr sz="527"/>
            </a:lvl2pPr>
            <a:lvl3pPr marL="344736" indent="0">
              <a:buNone/>
              <a:defRPr sz="452"/>
            </a:lvl3pPr>
            <a:lvl4pPr marL="517105" indent="0">
              <a:buNone/>
              <a:defRPr sz="377"/>
            </a:lvl4pPr>
            <a:lvl5pPr marL="689473" indent="0">
              <a:buNone/>
              <a:defRPr sz="377"/>
            </a:lvl5pPr>
            <a:lvl6pPr marL="861840" indent="0">
              <a:buNone/>
              <a:defRPr sz="377"/>
            </a:lvl6pPr>
            <a:lvl7pPr marL="1034208" indent="0">
              <a:buNone/>
              <a:defRPr sz="377"/>
            </a:lvl7pPr>
            <a:lvl8pPr marL="1206577" indent="0">
              <a:buNone/>
              <a:defRPr sz="377"/>
            </a:lvl8pPr>
            <a:lvl9pPr marL="1378944" indent="0">
              <a:buNone/>
              <a:defRPr sz="377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F7935D3-C285-47F8-A466-8AF07E40D7F6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24/06/2023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7368E5A-C362-427D-B33D-DF3A02404A1A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445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C02D8-FB57-4128-BEB4-D09DACA67A9E}" type="datetimeFigureOut">
              <a:rPr lang="it-IT" smtClean="0"/>
              <a:t>24/06/2023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21B77-E11D-401A-9BC1-AFA43EBBAD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09915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4" cy="1600200"/>
          </a:xfrm>
        </p:spPr>
        <p:txBody>
          <a:bodyPr anchor="b"/>
          <a:lstStyle>
            <a:lvl1pPr>
              <a:defRPr sz="1206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1" y="987436"/>
            <a:ext cx="5014913" cy="4873625"/>
          </a:xfrm>
        </p:spPr>
        <p:txBody>
          <a:bodyPr rtlCol="0">
            <a:normAutofit/>
          </a:bodyPr>
          <a:lstStyle>
            <a:lvl1pPr marL="0" indent="0">
              <a:buNone/>
              <a:defRPr sz="1206"/>
            </a:lvl1pPr>
            <a:lvl2pPr marL="172368" indent="0">
              <a:buNone/>
              <a:defRPr sz="1057"/>
            </a:lvl2pPr>
            <a:lvl3pPr marL="344736" indent="0">
              <a:buNone/>
              <a:defRPr sz="905"/>
            </a:lvl3pPr>
            <a:lvl4pPr marL="517105" indent="0">
              <a:buNone/>
              <a:defRPr sz="754"/>
            </a:lvl4pPr>
            <a:lvl5pPr marL="689473" indent="0">
              <a:buNone/>
              <a:defRPr sz="754"/>
            </a:lvl5pPr>
            <a:lvl6pPr marL="861840" indent="0">
              <a:buNone/>
              <a:defRPr sz="754"/>
            </a:lvl6pPr>
            <a:lvl7pPr marL="1034208" indent="0">
              <a:buNone/>
              <a:defRPr sz="754"/>
            </a:lvl7pPr>
            <a:lvl8pPr marL="1206577" indent="0">
              <a:buNone/>
              <a:defRPr sz="754"/>
            </a:lvl8pPr>
            <a:lvl9pPr marL="1378944" indent="0">
              <a:buNone/>
              <a:defRPr sz="754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4" cy="3811588"/>
          </a:xfrm>
        </p:spPr>
        <p:txBody>
          <a:bodyPr/>
          <a:lstStyle>
            <a:lvl1pPr marL="0" indent="0">
              <a:buNone/>
              <a:defRPr sz="604"/>
            </a:lvl1pPr>
            <a:lvl2pPr marL="172368" indent="0">
              <a:buNone/>
              <a:defRPr sz="527"/>
            </a:lvl2pPr>
            <a:lvl3pPr marL="344736" indent="0">
              <a:buNone/>
              <a:defRPr sz="452"/>
            </a:lvl3pPr>
            <a:lvl4pPr marL="517105" indent="0">
              <a:buNone/>
              <a:defRPr sz="377"/>
            </a:lvl4pPr>
            <a:lvl5pPr marL="689473" indent="0">
              <a:buNone/>
              <a:defRPr sz="377"/>
            </a:lvl5pPr>
            <a:lvl6pPr marL="861840" indent="0">
              <a:buNone/>
              <a:defRPr sz="377"/>
            </a:lvl6pPr>
            <a:lvl7pPr marL="1034208" indent="0">
              <a:buNone/>
              <a:defRPr sz="377"/>
            </a:lvl7pPr>
            <a:lvl8pPr marL="1206577" indent="0">
              <a:buNone/>
              <a:defRPr sz="377"/>
            </a:lvl8pPr>
            <a:lvl9pPr marL="1378944" indent="0">
              <a:buNone/>
              <a:defRPr sz="377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95DB9F-15F0-40CB-9840-91B53CEA0868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24/06/2023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6F16A76-EAE7-4DDA-BB93-5990D0899863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9457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35E6551-BC37-4ACC-B61C-D0D82E03E081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24/06/2023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328B251-FF03-4A97-B2F5-1707B1037AB1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5914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7" y="365126"/>
            <a:ext cx="2135981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43" y="365126"/>
            <a:ext cx="6284119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AFFBA99-25BC-45E4-8319-640DF202D31B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24/06/2023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0630517-5E45-4BE5-8641-40EADE65E61A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404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C02D8-FB57-4128-BEB4-D09DACA67A9E}" type="datetimeFigureOut">
              <a:rPr lang="it-IT" smtClean="0"/>
              <a:t>24/06/2023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21B77-E11D-401A-9BC1-AFA43EBBAD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6607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C02D8-FB57-4128-BEB4-D09DACA67A9E}" type="datetimeFigureOut">
              <a:rPr lang="it-IT" smtClean="0"/>
              <a:t>24/06/2023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21B77-E11D-401A-9BC1-AFA43EBBAD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6171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C02D8-FB57-4128-BEB4-D09DACA67A9E}" type="datetimeFigureOut">
              <a:rPr lang="it-IT" smtClean="0"/>
              <a:t>24/06/2023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21B77-E11D-401A-9BC1-AFA43EBBAD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8273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C02D8-FB57-4128-BEB4-D09DACA67A9E}" type="datetimeFigureOut">
              <a:rPr lang="it-IT" smtClean="0"/>
              <a:t>24/06/2023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21B77-E11D-401A-9BC1-AFA43EBBAD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4114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C02D8-FB57-4128-BEB4-D09DACA67A9E}" type="datetimeFigureOut">
              <a:rPr lang="it-IT" smtClean="0"/>
              <a:t>24/06/2023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21B77-E11D-401A-9BC1-AFA43EBBAD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923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C02D8-FB57-4128-BEB4-D09DACA67A9E}" type="datetimeFigureOut">
              <a:rPr lang="it-IT" smtClean="0"/>
              <a:t>24/06/2023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21B77-E11D-401A-9BC1-AFA43EBBAD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5422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C02D8-FB57-4128-BEB4-D09DACA67A9E}" type="datetimeFigureOut">
              <a:rPr lang="it-IT" smtClean="0"/>
              <a:t>24/06/2023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21B77-E11D-401A-9BC1-AFA43EBBAD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7658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1D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C02D8-FB57-4128-BEB4-D09DACA67A9E}" type="datetimeFigureOut">
              <a:rPr lang="it-IT" smtClean="0"/>
              <a:t>24/06/2023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21B77-E11D-401A-9BC1-AFA43EBBAD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7548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1D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81038" y="365125"/>
            <a:ext cx="854392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  <a:endParaRPr lang="en-US" altLang="it-IT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  <a:endParaRPr lang="en-US" altLang="it-IT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373454" eaLnBrk="1" fontAlgn="auto" hangingPunct="1">
              <a:spcBef>
                <a:spcPts val="0"/>
              </a:spcBef>
              <a:spcAft>
                <a:spcPts val="0"/>
              </a:spcAft>
              <a:defRPr kumimoji="0" sz="452" b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Arial" panose="020B0604020202020204" pitchFamily="34" charset="0"/>
              </a:defRPr>
            </a:lvl1pPr>
          </a:lstStyle>
          <a:p>
            <a:pPr marL="0" marR="0" lvl="0" indent="0" algn="l" defTabSz="3734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2565C7-DC2C-46A9-8F7F-9FA2E3757C65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24/06/2023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373454" eaLnBrk="1" fontAlgn="auto" hangingPunct="1">
              <a:spcBef>
                <a:spcPts val="0"/>
              </a:spcBef>
              <a:spcAft>
                <a:spcPts val="0"/>
              </a:spcAft>
              <a:defRPr kumimoji="0" sz="452" b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Arial" panose="020B0604020202020204" pitchFamily="34" charset="0"/>
              </a:defRPr>
            </a:lvl1pPr>
          </a:lstStyle>
          <a:p>
            <a:pPr marL="0" marR="0" lvl="0" indent="0" algn="ctr" defTabSz="3734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373454" eaLnBrk="1" fontAlgn="auto" hangingPunct="1">
              <a:spcBef>
                <a:spcPts val="0"/>
              </a:spcBef>
              <a:spcAft>
                <a:spcPts val="0"/>
              </a:spcAft>
              <a:defRPr kumimoji="0" sz="452" b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Arial" panose="020B0604020202020204" pitchFamily="34" charset="0"/>
              </a:defRPr>
            </a:lvl1pPr>
          </a:lstStyle>
          <a:p>
            <a:pPr marL="0" marR="0" lvl="0" indent="0" algn="r" defTabSz="3734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B748C5-BFE3-451F-9DB7-774B05784231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458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429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3429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00">
          <a:solidFill>
            <a:schemeClr val="tx1"/>
          </a:solidFill>
          <a:latin typeface="Calibri Light" panose="020F0302020204030204" pitchFamily="34" charset="0"/>
        </a:defRPr>
      </a:lvl2pPr>
      <a:lvl3pPr algn="l" defTabSz="3429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00">
          <a:solidFill>
            <a:schemeClr val="tx1"/>
          </a:solidFill>
          <a:latin typeface="Calibri Light" panose="020F0302020204030204" pitchFamily="34" charset="0"/>
        </a:defRPr>
      </a:lvl3pPr>
      <a:lvl4pPr algn="l" defTabSz="3429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00">
          <a:solidFill>
            <a:schemeClr val="tx1"/>
          </a:solidFill>
          <a:latin typeface="Calibri Light" panose="020F0302020204030204" pitchFamily="34" charset="0"/>
        </a:defRPr>
      </a:lvl4pPr>
      <a:lvl5pPr algn="l" defTabSz="3429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00">
          <a:solidFill>
            <a:schemeClr val="tx1"/>
          </a:solidFill>
          <a:latin typeface="Calibri Light" panose="020F0302020204030204" pitchFamily="34" charset="0"/>
        </a:defRPr>
      </a:lvl5pPr>
      <a:lvl6pPr marL="186728" algn="l" defTabSz="344278" rtl="0" fontAlgn="base">
        <a:lnSpc>
          <a:spcPct val="90000"/>
        </a:lnSpc>
        <a:spcBef>
          <a:spcPct val="0"/>
        </a:spcBef>
        <a:spcAft>
          <a:spcPct val="0"/>
        </a:spcAft>
        <a:defRPr sz="1634">
          <a:solidFill>
            <a:schemeClr val="tx1"/>
          </a:solidFill>
          <a:latin typeface="Calibri Light" panose="020F0302020204030204" pitchFamily="34" charset="0"/>
        </a:defRPr>
      </a:lvl6pPr>
      <a:lvl7pPr marL="373454" algn="l" defTabSz="344278" rtl="0" fontAlgn="base">
        <a:lnSpc>
          <a:spcPct val="90000"/>
        </a:lnSpc>
        <a:spcBef>
          <a:spcPct val="0"/>
        </a:spcBef>
        <a:spcAft>
          <a:spcPct val="0"/>
        </a:spcAft>
        <a:defRPr sz="1634">
          <a:solidFill>
            <a:schemeClr val="tx1"/>
          </a:solidFill>
          <a:latin typeface="Calibri Light" panose="020F0302020204030204" pitchFamily="34" charset="0"/>
        </a:defRPr>
      </a:lvl7pPr>
      <a:lvl8pPr marL="560182" algn="l" defTabSz="344278" rtl="0" fontAlgn="base">
        <a:lnSpc>
          <a:spcPct val="90000"/>
        </a:lnSpc>
        <a:spcBef>
          <a:spcPct val="0"/>
        </a:spcBef>
        <a:spcAft>
          <a:spcPct val="0"/>
        </a:spcAft>
        <a:defRPr sz="1634">
          <a:solidFill>
            <a:schemeClr val="tx1"/>
          </a:solidFill>
          <a:latin typeface="Calibri Light" panose="020F0302020204030204" pitchFamily="34" charset="0"/>
        </a:defRPr>
      </a:lvl8pPr>
      <a:lvl9pPr marL="746910" algn="l" defTabSz="344278" rtl="0" fontAlgn="base">
        <a:lnSpc>
          <a:spcPct val="90000"/>
        </a:lnSpc>
        <a:spcBef>
          <a:spcPct val="0"/>
        </a:spcBef>
        <a:spcAft>
          <a:spcPct val="0"/>
        </a:spcAft>
        <a:defRPr sz="1634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84138" indent="-84138" algn="l" defTabSz="3429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indent="-84138" algn="l" defTabSz="342900" rtl="0" eaLnBrk="0" fontAlgn="base" hangingPunct="0">
        <a:lnSpc>
          <a:spcPct val="90000"/>
        </a:lnSpc>
        <a:spcBef>
          <a:spcPts val="188"/>
        </a:spcBef>
        <a:spcAft>
          <a:spcPct val="0"/>
        </a:spcAft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428625" indent="-84138" algn="l" defTabSz="342900" rtl="0" eaLnBrk="0" fontAlgn="base" hangingPunct="0">
        <a:lnSpc>
          <a:spcPct val="90000"/>
        </a:lnSpc>
        <a:spcBef>
          <a:spcPts val="188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601663" indent="-84138" algn="l" defTabSz="342900" rtl="0" eaLnBrk="0" fontAlgn="base" hangingPunct="0">
        <a:lnSpc>
          <a:spcPct val="90000"/>
        </a:lnSpc>
        <a:spcBef>
          <a:spcPts val="188"/>
        </a:spcBef>
        <a:spcAft>
          <a:spcPct val="0"/>
        </a:spcAft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774700" indent="-84138" algn="l" defTabSz="342900" rtl="0" eaLnBrk="0" fontAlgn="base" hangingPunct="0">
        <a:lnSpc>
          <a:spcPct val="90000"/>
        </a:lnSpc>
        <a:spcBef>
          <a:spcPts val="188"/>
        </a:spcBef>
        <a:spcAft>
          <a:spcPct val="0"/>
        </a:spcAft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948024" indent="-86184" algn="l" defTabSz="344736" rtl="0" eaLnBrk="1" latinLnBrk="0" hangingPunct="1">
        <a:lnSpc>
          <a:spcPct val="90000"/>
        </a:lnSpc>
        <a:spcBef>
          <a:spcPts val="189"/>
        </a:spcBef>
        <a:buFont typeface="Arial" panose="020B0604020202020204" pitchFamily="34" charset="0"/>
        <a:buChar char="•"/>
        <a:defRPr sz="679" kern="1200">
          <a:solidFill>
            <a:schemeClr val="tx1"/>
          </a:solidFill>
          <a:latin typeface="+mn-lt"/>
          <a:ea typeface="+mn-ea"/>
          <a:cs typeface="+mn-cs"/>
        </a:defRPr>
      </a:lvl6pPr>
      <a:lvl7pPr marL="1120393" indent="-86184" algn="l" defTabSz="344736" rtl="0" eaLnBrk="1" latinLnBrk="0" hangingPunct="1">
        <a:lnSpc>
          <a:spcPct val="90000"/>
        </a:lnSpc>
        <a:spcBef>
          <a:spcPts val="189"/>
        </a:spcBef>
        <a:buFont typeface="Arial" panose="020B0604020202020204" pitchFamily="34" charset="0"/>
        <a:buChar char="•"/>
        <a:defRPr sz="679" kern="1200">
          <a:solidFill>
            <a:schemeClr val="tx1"/>
          </a:solidFill>
          <a:latin typeface="+mn-lt"/>
          <a:ea typeface="+mn-ea"/>
          <a:cs typeface="+mn-cs"/>
        </a:defRPr>
      </a:lvl7pPr>
      <a:lvl8pPr marL="1292760" indent="-86184" algn="l" defTabSz="344736" rtl="0" eaLnBrk="1" latinLnBrk="0" hangingPunct="1">
        <a:lnSpc>
          <a:spcPct val="90000"/>
        </a:lnSpc>
        <a:spcBef>
          <a:spcPts val="189"/>
        </a:spcBef>
        <a:buFont typeface="Arial" panose="020B0604020202020204" pitchFamily="34" charset="0"/>
        <a:buChar char="•"/>
        <a:defRPr sz="679" kern="1200">
          <a:solidFill>
            <a:schemeClr val="tx1"/>
          </a:solidFill>
          <a:latin typeface="+mn-lt"/>
          <a:ea typeface="+mn-ea"/>
          <a:cs typeface="+mn-cs"/>
        </a:defRPr>
      </a:lvl8pPr>
      <a:lvl9pPr marL="1465129" indent="-86184" algn="l" defTabSz="344736" rtl="0" eaLnBrk="1" latinLnBrk="0" hangingPunct="1">
        <a:lnSpc>
          <a:spcPct val="90000"/>
        </a:lnSpc>
        <a:spcBef>
          <a:spcPts val="189"/>
        </a:spcBef>
        <a:buFont typeface="Arial" panose="020B0604020202020204" pitchFamily="34" charset="0"/>
        <a:buChar char="•"/>
        <a:defRPr sz="6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1pPr>
      <a:lvl2pPr marL="172368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2pPr>
      <a:lvl3pPr marL="344736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3pPr>
      <a:lvl4pPr marL="517105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4pPr>
      <a:lvl5pPr marL="689473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5pPr>
      <a:lvl6pPr marL="861840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6pPr>
      <a:lvl7pPr marL="1034208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7pPr>
      <a:lvl8pPr marL="1206577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8pPr>
      <a:lvl9pPr marL="1378944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1"/>
          <p:cNvSpPr txBox="1">
            <a:spLocks noChangeArrowheads="1"/>
          </p:cNvSpPr>
          <p:nvPr/>
        </p:nvSpPr>
        <p:spPr bwMode="auto">
          <a:xfrm>
            <a:off x="3117850" y="371475"/>
            <a:ext cx="3548063" cy="517525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ORDINE DEL CULTO</a:t>
            </a:r>
          </a:p>
        </p:txBody>
      </p:sp>
      <p:sp>
        <p:nvSpPr>
          <p:cNvPr id="17411" name="CasellaDiTesto 1"/>
          <p:cNvSpPr txBox="1">
            <a:spLocks noChangeArrowheads="1"/>
          </p:cNvSpPr>
          <p:nvPr/>
        </p:nvSpPr>
        <p:spPr bwMode="auto">
          <a:xfrm>
            <a:off x="2474913" y="909638"/>
            <a:ext cx="5119687" cy="51911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37221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DOMENICA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25 GIUGNO 2023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412" name="Text Box 29"/>
          <p:cNvSpPr txBox="1">
            <a:spLocks noChangeArrowheads="1"/>
          </p:cNvSpPr>
          <p:nvPr/>
        </p:nvSpPr>
        <p:spPr bwMode="auto">
          <a:xfrm>
            <a:off x="2073275" y="1628775"/>
            <a:ext cx="6624638" cy="504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Inno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170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Lettura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Giosuè cap. 6 - Roberto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Inno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7</a:t>
            </a:r>
          </a:p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Preghiera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Franco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Inno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208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Sermone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Francesco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F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Inno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108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Cena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Luca - Francesco T</a:t>
            </a:r>
          </a:p>
          <a:p>
            <a:pPr marL="0" marR="0" lvl="0" indent="0" algn="just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Inno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226</a:t>
            </a:r>
          </a:p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Preghiera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Luca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95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925280" y="1387181"/>
            <a:ext cx="3889784" cy="35964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07000"/>
              </a:lnSpc>
            </a:pPr>
            <a:r>
              <a:rPr lang="it-IT" sz="7200" b="1" cap="all" dirty="0" err="1" smtClean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VOLONTà</a:t>
            </a:r>
            <a:endParaRPr lang="it-IT" sz="7200" b="1" cap="all" dirty="0">
              <a:solidFill>
                <a:srgbClr val="0000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07000"/>
              </a:lnSpc>
            </a:pPr>
            <a:r>
              <a:rPr lang="it-IT" sz="7200" b="1" cap="all" dirty="0" smtClean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</a:t>
            </a:r>
          </a:p>
          <a:p>
            <a:pPr lvl="0" algn="ctr">
              <a:lnSpc>
                <a:spcPct val="107000"/>
              </a:lnSpc>
            </a:pPr>
            <a:r>
              <a:rPr lang="it-IT" sz="7200" b="1" cap="all" dirty="0" smtClean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GUARIRE</a:t>
            </a:r>
            <a:endParaRPr lang="it-IT" sz="7200" dirty="0">
              <a:solidFill>
                <a:srgbClr val="0000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82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901168" y="467834"/>
            <a:ext cx="8138160" cy="42155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sz="3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Ebrei</a:t>
            </a:r>
            <a:r>
              <a:rPr lang="it-IT" sz="3600" b="1" cap="all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10:26-27</a:t>
            </a:r>
            <a:endParaRPr lang="it-IT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it-IT" sz="3600" b="1" i="1" cap="all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it-IT" sz="3600" i="1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Infatti, se persistiamo nel peccare volontariamente dopo aver ricevuto la conoscenza della verità, </a:t>
            </a:r>
            <a:r>
              <a:rPr lang="it-IT" sz="3600" i="1" u="sng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 rimane più alcun sacrificio per i peccati</a:t>
            </a:r>
            <a:r>
              <a:rPr lang="it-IT" sz="3600" i="1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ma una </a:t>
            </a:r>
            <a:r>
              <a:rPr lang="it-IT" sz="3600" i="1" u="sng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terribile attesa del giudizio e l'ardore</a:t>
            </a:r>
            <a:r>
              <a:rPr lang="it-IT" sz="3600" i="1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un fuoco che divorerà i ribelli».</a:t>
            </a:r>
            <a:endParaRPr lang="it-IT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46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95477" y="328770"/>
            <a:ext cx="8961120" cy="5993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0"/>
              </a:spcAft>
              <a:buSzPts val="1800"/>
            </a:pPr>
            <a:r>
              <a:rPr lang="it-IT" sz="36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Matteo </a:t>
            </a:r>
            <a:r>
              <a:rPr lang="it-IT" sz="36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5:29-30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  <a:buSzPts val="1800"/>
            </a:pPr>
            <a:r>
              <a:rPr lang="it-IT" sz="3600" b="1" i="1" dirty="0" smtClean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it-IT" sz="3600" i="1" dirty="0" smtClean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</a:t>
            </a:r>
            <a:r>
              <a:rPr lang="it-IT" sz="3600" i="1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dunque il tuo occhio destro ti fa cadere in peccato, cavalo e gettalo via da te; poiché è meglio per te che uno dei tuoi membri perisca, piuttosto che vada nella geenna tutto il tuo corpo. E se la tua mano destra ti fa cadere in peccato, tagliala e gettala via da te; poiché è meglio per te che uno dei tuoi membri perisca, piuttosto che vada nella geenna tutto il tuo corpo».</a:t>
            </a:r>
            <a:endParaRPr lang="it-IT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1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514350" y="359044"/>
            <a:ext cx="8755380" cy="5993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0"/>
              </a:spcAft>
              <a:buSzPts val="1800"/>
            </a:pPr>
            <a:r>
              <a:rPr lang="it-IT" sz="3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Luca 11:24-26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  <a:buSzPts val="1800"/>
            </a:pPr>
            <a:r>
              <a:rPr lang="it-IT" sz="3600" i="1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«Quando lo spirito immondo esce da un uomo, si aggira per luoghi aridi, cercando riposo; e, non trovandone, dice: "Ritornerò nella mia casa, dalla quale sono uscito" e, quando ci arriva, la trova spazzata e adorna. Allora va e prende con sé altri sette spiriti peggiori di lui, ed entrano ad abitarla; e l'ultima condizione di quell'uomo diventa peggiore della prima»</a:t>
            </a:r>
            <a:r>
              <a:rPr lang="it-IT" sz="36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t-IT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51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890299" y="642400"/>
            <a:ext cx="8152130" cy="42155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0"/>
              </a:spcAft>
              <a:buSzPts val="1800"/>
            </a:pPr>
            <a:r>
              <a:rPr lang="it-IT" sz="3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Pietro 2:20</a:t>
            </a:r>
            <a:endParaRPr lang="it-IT" sz="3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  <a:buSzPts val="1800"/>
            </a:pPr>
            <a:r>
              <a:rPr lang="it-IT" sz="3600" i="1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«Se infatti, dopo aver fuggito le corruzioni del mondo mediante la conoscenza del Signore e Salvatore Gesù Cristo, si lasciano di nuovo avviluppare in quelle e vincere, la loro condizione ultima diventa peggiore della prima».</a:t>
            </a:r>
            <a:endParaRPr lang="it-IT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01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861532" y="540297"/>
            <a:ext cx="7988300" cy="42155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0"/>
              </a:spcAft>
              <a:buSzPts val="1800"/>
            </a:pPr>
            <a:r>
              <a:rPr lang="it-IT" sz="3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Filippesi 4:8</a:t>
            </a:r>
            <a:endParaRPr lang="it-IT" sz="36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  <a:buSzPts val="1800"/>
            </a:pPr>
            <a:r>
              <a:rPr lang="it-IT" sz="3600" i="1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«Quindi, fratelli, tutte le cose vere, tutte le cose onorevoli, tutte le cose giuste, tutte le cose pure, tutte le cose amabili, tutte le cose di buona fama, quelle in cui è qualche virtù e qualche lode, siano oggetto dei vostri pensieri».</a:t>
            </a:r>
            <a:endParaRPr lang="it-IT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78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91609" y="591993"/>
            <a:ext cx="7477760" cy="3029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0"/>
              </a:spcAft>
              <a:buSzPts val="1800"/>
            </a:pPr>
            <a:r>
              <a:rPr lang="it-IT" sz="3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Corinzi 15:58</a:t>
            </a:r>
            <a:endParaRPr lang="it-IT" sz="36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  <a:buSzPts val="1800"/>
            </a:pPr>
            <a:r>
              <a:rPr lang="it-IT" sz="3600" i="1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«Perciò, fratelli miei carissimi, state saldi, incrollabili, sempre abbondanti nell'opera del Signore, sapendo che la vostra fatica non è vana nel Signore».</a:t>
            </a:r>
            <a:endParaRPr lang="it-IT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Freccia in su 2">
            <a:hlinkClick r:id="rId2" action="ppaction://hlinksldjump"/>
          </p:cNvPr>
          <p:cNvSpPr/>
          <p:nvPr/>
        </p:nvSpPr>
        <p:spPr>
          <a:xfrm>
            <a:off x="9368852" y="6250898"/>
            <a:ext cx="537148" cy="60710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224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225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387</Words>
  <Application>Microsoft Office PowerPoint</Application>
  <PresentationFormat>A4 (21x29,7 cm)</PresentationFormat>
  <Paragraphs>28</Paragraphs>
  <Slides>9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Tahoma</vt:lpstr>
      <vt:lpstr>Times New Roman</vt:lpstr>
      <vt:lpstr>Tema di Office</vt:lpstr>
      <vt:lpstr>2_Tema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Francesco Fosci</dc:creator>
  <cp:lastModifiedBy>Franco</cp:lastModifiedBy>
  <cp:revision>5</cp:revision>
  <dcterms:created xsi:type="dcterms:W3CDTF">2020-03-14T10:41:33Z</dcterms:created>
  <dcterms:modified xsi:type="dcterms:W3CDTF">2023-06-24T07:44:15Z</dcterms:modified>
</cp:coreProperties>
</file>